
<file path=[Content_Types].xml><?xml version="1.0" encoding="utf-8"?>
<Types xmlns="http://schemas.openxmlformats.org/package/2006/content-types">
  <Default Extension="xml" ContentType="application/xml"/>
  <Default Extension="wav" ContentType="audio/wav"/>
  <Default Extension="jpeg" ContentType="image/jpeg"/>
  <Default Extension="jpg" ContentType="image/jpeg"/>
  <Default Extension="mp4" ContentType="video/unknown"/>
  <Default Extension="mp3" ContentType="audio/unknown"/>
  <Default Extension="rels" ContentType="application/vnd.openxmlformats-package.relationships+xml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audio3.wav" ContentType="audio/x-wav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media/audio4.wav" ContentType="audio/x-wav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media/audio5.wav" ContentType="audio/x-wav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media/audio6.wav" ContentType="audio/x-wav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7" r:id="rId2"/>
    <p:sldId id="318" r:id="rId3"/>
    <p:sldId id="314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1" r:id="rId14"/>
    <p:sldId id="272" r:id="rId15"/>
    <p:sldId id="273" r:id="rId16"/>
    <p:sldId id="274" r:id="rId17"/>
    <p:sldId id="275" r:id="rId18"/>
    <p:sldId id="276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8" r:id="rId48"/>
    <p:sldId id="313" r:id="rId49"/>
    <p:sldId id="309" r:id="rId50"/>
    <p:sldId id="310" r:id="rId51"/>
    <p:sldId id="311" r:id="rId52"/>
    <p:sldId id="312" r:id="rId53"/>
    <p:sldId id="316" r:id="rId5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19" autoAdjust="0"/>
    <p:restoredTop sz="71083" autoAdjust="0"/>
  </p:normalViewPr>
  <p:slideViewPr>
    <p:cSldViewPr snapToGrid="0">
      <p:cViewPr varScale="1">
        <p:scale>
          <a:sx n="92" d="100"/>
          <a:sy n="92" d="100"/>
        </p:scale>
        <p:origin x="-2568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-13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61ADF4-3DAF-48F3-90D9-57A3F9364E78}" type="datetimeFigureOut">
              <a:rPr lang="zh-CN" altLang="en-US" smtClean="0"/>
              <a:t>18/9/14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2E6BD0-55FB-40F9-890D-8AEA56FB57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642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Greet</a:t>
            </a:r>
            <a:r>
              <a:rPr lang="en-US" altLang="zh-CN" baseline="0" dirty="0" smtClean="0"/>
              <a:t> your student.</a:t>
            </a:r>
          </a:p>
          <a:p>
            <a:endParaRPr lang="en-US" altLang="zh-CN" baseline="0" dirty="0" smtClean="0"/>
          </a:p>
          <a:p>
            <a:r>
              <a:rPr lang="en-US" altLang="zh-CN" dirty="0" smtClean="0"/>
              <a:t>“Hello!</a:t>
            </a:r>
            <a:r>
              <a:rPr lang="en-US" altLang="zh-CN" baseline="0" dirty="0" smtClean="0"/>
              <a:t> What’s your name? Nice to meet you…”</a:t>
            </a:r>
          </a:p>
          <a:p>
            <a:endParaRPr lang="en-US" altLang="zh-CN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“How old are you …?” (Ask student to answer in complete sentence)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r>
              <a:rPr lang="en-US" altLang="zh-CN" baseline="0" dirty="0" smtClean="0"/>
              <a:t>“I’m from … Where are you from?” (For advanced student: I’m from … Have you ever been to …?)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“How’ your day today?”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“How long have you been learning English?”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Are you ready for our class?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9DDB40-A696-4AB0-9F71-78E8F81F416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2863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/>
              <a:t>Proper</a:t>
            </a:r>
            <a:r>
              <a:rPr lang="en-US" altLang="zh-CN" b="1" baseline="0" dirty="0"/>
              <a:t> level: </a:t>
            </a:r>
            <a:r>
              <a:rPr lang="en-US" altLang="zh-CN" b="0" baseline="0" dirty="0"/>
              <a:t>L1 (Phonics)</a:t>
            </a:r>
          </a:p>
          <a:p>
            <a:r>
              <a:rPr lang="en-US" altLang="zh-CN" b="1" baseline="0" dirty="0"/>
              <a:t>Language points: the sound of c/r/m; blend of at </a:t>
            </a:r>
          </a:p>
          <a:p>
            <a:r>
              <a:rPr lang="en-US" altLang="zh-CN" b="1" baseline="0" dirty="0"/>
              <a:t>Section: CVC words presentation (slide 3-5)</a:t>
            </a:r>
          </a:p>
          <a:p>
            <a:endParaRPr lang="en-US" altLang="zh-CN" b="1" baseline="0" dirty="0"/>
          </a:p>
          <a:p>
            <a:r>
              <a:rPr lang="en-US" altLang="zh-CN" sz="1200" b="1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Timing: 2-3 minutes (0.5-1 minutes per slide)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dirty="0"/>
          </a:p>
          <a:p>
            <a:r>
              <a:rPr lang="en-US" altLang="zh-CN" b="1" dirty="0"/>
              <a:t>Procedure:</a:t>
            </a:r>
          </a:p>
          <a:p>
            <a:pPr marL="228600" indent="-228600">
              <a:buAutoNum type="arabicPeriod"/>
            </a:pPr>
            <a:r>
              <a:rPr lang="en-US" altLang="zh-CN" baseline="0" dirty="0"/>
              <a:t>Tell S he’s/she’s going to meet some friends from alphabet world.</a:t>
            </a:r>
          </a:p>
          <a:p>
            <a:pPr marL="228600" indent="-228600">
              <a:buAutoNum type="arabicPeriod"/>
            </a:pPr>
            <a:r>
              <a:rPr lang="en-US" altLang="zh-CN" baseline="0" dirty="0"/>
              <a:t>Click c and say the sound /k/ aloud. Have S repeat after you.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baseline="0" dirty="0"/>
              <a:t>Click at and say the sound /</a:t>
            </a:r>
            <a:r>
              <a:rPr lang="en-GB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æt</a:t>
            </a:r>
            <a:r>
              <a:rPr lang="en-US" altLang="zh-CN" baseline="0" dirty="0"/>
              <a:t>/ aloud. Have S repeat after you.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dirty="0"/>
              <a:t>Click</a:t>
            </a:r>
            <a:r>
              <a:rPr lang="en-US" altLang="zh-CN" baseline="0" dirty="0"/>
              <a:t> the cat and say “/k/ /</a:t>
            </a:r>
            <a:r>
              <a:rPr lang="en-GB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æt</a:t>
            </a:r>
            <a:r>
              <a:rPr lang="en-US" altLang="zh-CN" baseline="0" dirty="0"/>
              <a:t>/ /k</a:t>
            </a:r>
            <a:r>
              <a:rPr lang="en-GB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æt</a:t>
            </a:r>
            <a:r>
              <a:rPr lang="en-GB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altLang="zh-CN" baseline="0" dirty="0"/>
              <a:t>”. Watch c and at move together. Have S repeat after you. 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B1841-E381-4D9F-B39B-D20FE6D1869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41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Procedure: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zh-CN" dirty="0" smtClean="0"/>
              <a:t>Click r and say the sound /r/ aloud. Have S repeat after you.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zh-CN" dirty="0" smtClean="0"/>
              <a:t>Click at and say the sound /</a:t>
            </a:r>
            <a:r>
              <a:rPr lang="en-GB" altLang="zh-CN" dirty="0" err="1" smtClean="0"/>
              <a:t>æt</a:t>
            </a:r>
            <a:r>
              <a:rPr lang="en-US" altLang="zh-CN" dirty="0" smtClean="0"/>
              <a:t>/ aloud. Have S repeat after you.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zh-CN" dirty="0" smtClean="0"/>
              <a:t>Click the rat and say “/r/ /</a:t>
            </a:r>
            <a:r>
              <a:rPr lang="en-GB" altLang="zh-CN" dirty="0" err="1" smtClean="0"/>
              <a:t>æt</a:t>
            </a:r>
            <a:r>
              <a:rPr lang="en-US" altLang="zh-CN" dirty="0" smtClean="0"/>
              <a:t>/ /r</a:t>
            </a:r>
            <a:r>
              <a:rPr lang="en-GB" altLang="zh-CN" dirty="0" err="1" smtClean="0"/>
              <a:t>æt</a:t>
            </a:r>
            <a:r>
              <a:rPr lang="en-GB" altLang="zh-CN" dirty="0" smtClean="0"/>
              <a:t>/</a:t>
            </a:r>
            <a:r>
              <a:rPr lang="en-US" altLang="zh-CN" dirty="0" smtClean="0"/>
              <a:t>”. Watch r and at move together. Have S repeat after you. 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B1841-E381-4D9F-B39B-D20FE6D1869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5390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Procedure: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zh-CN" dirty="0" smtClean="0"/>
              <a:t>Click m and say the sound /m/ aloud. Have S repeat after you.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zh-CN" dirty="0" smtClean="0"/>
              <a:t>Click at and say the sound /</a:t>
            </a:r>
            <a:r>
              <a:rPr lang="en-GB" altLang="zh-CN" dirty="0" err="1" smtClean="0"/>
              <a:t>æt</a:t>
            </a:r>
            <a:r>
              <a:rPr lang="en-US" altLang="zh-CN" dirty="0" smtClean="0"/>
              <a:t>/ aloud. Have S repeat after you.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zh-CN" dirty="0" smtClean="0"/>
              <a:t>Click the mat and say “/m/ /</a:t>
            </a:r>
            <a:r>
              <a:rPr lang="en-GB" altLang="zh-CN" dirty="0" err="1" smtClean="0"/>
              <a:t>æt</a:t>
            </a:r>
            <a:r>
              <a:rPr lang="en-US" altLang="zh-CN" dirty="0" smtClean="0"/>
              <a:t>/ /m</a:t>
            </a:r>
            <a:r>
              <a:rPr lang="en-GB" altLang="zh-CN" dirty="0" err="1" smtClean="0"/>
              <a:t>æt</a:t>
            </a:r>
            <a:r>
              <a:rPr lang="en-GB" altLang="zh-CN" dirty="0" smtClean="0"/>
              <a:t>/</a:t>
            </a:r>
            <a:r>
              <a:rPr lang="en-US" altLang="zh-CN" dirty="0" smtClean="0"/>
              <a:t>”. Watch m and at move together. Have S repeat after you.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B1841-E381-4D9F-B39B-D20FE6D1869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6354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Procedure: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zh-CN" dirty="0" smtClean="0"/>
              <a:t>Tell S here is a show.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zh-CN" dirty="0" smtClean="0"/>
              <a:t>Have S look at the picture, read the question to S (click again till word “cat” fall), have S click the correct shadow.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zh-CN" dirty="0" smtClean="0"/>
              <a:t>The correct shadow will change into the colorful picture.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zh-CN" dirty="0" smtClean="0"/>
              <a:t>Have S say the appeared answer “Here is the cat”.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endParaRPr lang="en-US" altLang="zh-CN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B1841-E381-4D9F-B39B-D20FE6D1869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3291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Procedure: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zh-CN" dirty="0" smtClean="0"/>
              <a:t>Tell S here is a show.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zh-CN" dirty="0" smtClean="0"/>
              <a:t>Have S look at the picture, read the question to S (click again till word “rat” fall), have S click the correct shadow.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zh-CN" dirty="0" smtClean="0"/>
              <a:t>The correct shadow will change into the colorful picture.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zh-CN" dirty="0" smtClean="0"/>
              <a:t>Have S say the appeared answer “Here is the rat”.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B1841-E381-4D9F-B39B-D20FE6D1869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9380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Procedure: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zh-CN" dirty="0" smtClean="0"/>
              <a:t>Tell S here is a show.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zh-CN" dirty="0" smtClean="0"/>
              <a:t>Have S look at the picture, read the question to S (click again till word “mat” fall), have S click the correct shadow.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zh-CN" dirty="0" smtClean="0"/>
              <a:t>The correct shadow will change into the colorful picture.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zh-CN" dirty="0" smtClean="0"/>
              <a:t>Have S say the appeared answer “Here is the mat”.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B1841-E381-4D9F-B39B-D20FE6D1869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2253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Procedure: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zh-CN" dirty="0" smtClean="0"/>
              <a:t>Have S look at the picture, click each sentence to see the pictures shine accordingly.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zh-CN" dirty="0" smtClean="0"/>
              <a:t>Have S read each sentence or repeat after you if he/she struggles.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zh-CN" dirty="0" smtClean="0"/>
              <a:t>The last sentence is a little bit challenging so provide more support to help them read aloud.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B1841-E381-4D9F-B39B-D20FE6D1869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2720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Procedure: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zh-CN" dirty="0" smtClean="0"/>
              <a:t>Tell S to complete the sentence with learned words (cat/rat/mat) on their own.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zh-CN" dirty="0" smtClean="0"/>
              <a:t>Click the pictures to elicit these words when S struggles.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endParaRPr lang="en-US" altLang="zh-CN" dirty="0" smtClean="0"/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endParaRPr lang="en-US" altLang="zh-CN" dirty="0" smtClean="0"/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B1841-E381-4D9F-B39B-D20FE6D1869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91655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Procedure: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zh-CN" dirty="0" smtClean="0"/>
              <a:t>Tell S it’s time to check his/her answers.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zh-CN" dirty="0" smtClean="0"/>
              <a:t>Click each picture and the word will fall into the correct blank.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zh-CN" dirty="0" smtClean="0"/>
              <a:t>Say the sentence aloud again. You can also have S read it on his/her own.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B1841-E381-4D9F-B39B-D20FE6D1869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7517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Proper level: </a:t>
            </a:r>
            <a:r>
              <a:rPr lang="en-US" altLang="zh-CN" dirty="0" smtClean="0"/>
              <a:t>L2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Language points: </a:t>
            </a:r>
            <a:r>
              <a:rPr lang="en-US" altLang="zh-CN" dirty="0" smtClean="0"/>
              <a:t>words classroom items and stationaries;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Section:</a:t>
            </a:r>
            <a:r>
              <a:rPr lang="en-US" altLang="zh-CN" dirty="0" smtClean="0"/>
              <a:t> Can name and recognize classroom objects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b="1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Timing: 4-8 minutes (0.5-1 minutes per slide)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Procedure: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zh-CN" b="1" dirty="0" smtClean="0"/>
              <a:t>Tell S it’s time to play a game: </a:t>
            </a:r>
            <a:r>
              <a:rPr lang="en-US" altLang="zh-CN" dirty="0" smtClean="0"/>
              <a:t>help CC find the….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/>
              <a:t>2.   T: What do we need for school? Do we need pencils?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/>
              <a:t>      S: Yes, we do.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/>
              <a:t>      T: What else do we need for school?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/>
              <a:t>      S: We need…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/>
              <a:t>      (T guides S to say complete sentence)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B84EA-26C2-4E68-85B9-D035A78F675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205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smtClean="0"/>
              <a:t>Timing:</a:t>
            </a:r>
            <a:r>
              <a:rPr lang="en-US" altLang="zh-CN" b="1" baseline="0" dirty="0" smtClean="0"/>
              <a:t> 2 </a:t>
            </a:r>
            <a:r>
              <a:rPr lang="en-US" altLang="zh-CN" b="1" baseline="0" dirty="0" err="1" smtClean="0"/>
              <a:t>mins</a:t>
            </a:r>
            <a:endParaRPr lang="en-US" altLang="zh-CN" b="1" baseline="0" dirty="0" smtClean="0"/>
          </a:p>
          <a:p>
            <a:endParaRPr lang="en-US" altLang="zh-CN" b="1" baseline="0" dirty="0" smtClean="0"/>
          </a:p>
          <a:p>
            <a:r>
              <a:rPr lang="en-US" altLang="zh-CN" b="1" baseline="0" dirty="0" smtClean="0"/>
              <a:t>Procedure:</a:t>
            </a:r>
          </a:p>
          <a:p>
            <a:pPr marL="228600" indent="-228600">
              <a:buAutoNum type="arabicPeriod"/>
            </a:pPr>
            <a:r>
              <a:rPr lang="en-US" altLang="zh-CN" b="1" baseline="0" dirty="0" smtClean="0"/>
              <a:t>Act “listen” and read CC’s lines. </a:t>
            </a:r>
          </a:p>
          <a:p>
            <a:pPr marL="228600" indent="-228600">
              <a:buAutoNum type="arabicPeriod"/>
            </a:pPr>
            <a:r>
              <a:rPr lang="en-US" altLang="zh-CN" b="1" baseline="0" dirty="0" smtClean="0"/>
              <a:t>Have S watch the ABC Song video on the next slide. If possible, have S sing the song with you.</a:t>
            </a:r>
          </a:p>
          <a:p>
            <a:pPr marL="0" indent="0">
              <a:buNone/>
            </a:pPr>
            <a:r>
              <a:rPr lang="en-US" altLang="zh-CN" sz="1200" dirty="0" smtClean="0">
                <a:solidFill>
                  <a:srgbClr val="5A3719"/>
                </a:solidFill>
                <a:ea typeface="微软雅黑" panose="020B0503020204020204" pitchFamily="34" charset="-122"/>
              </a:rPr>
              <a:t>Listen, CC! Someone is singing the ABC song in the hall!</a:t>
            </a:r>
            <a:r>
              <a:rPr lang="en-US" altLang="zh-CN" sz="1200" baseline="0" dirty="0" smtClean="0">
                <a:solidFill>
                  <a:srgbClr val="5A3719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solidFill>
                  <a:srgbClr val="5A3719"/>
                </a:solidFill>
                <a:ea typeface="微软雅黑" panose="020B0503020204020204" pitchFamily="34" charset="-122"/>
              </a:rPr>
              <a:t>Let’s sing together! Are you ready?</a:t>
            </a:r>
            <a:r>
              <a:rPr lang="en-US" altLang="zh-CN" sz="1200" baseline="0" dirty="0" smtClean="0">
                <a:solidFill>
                  <a:srgbClr val="5A3719"/>
                </a:solidFill>
                <a:ea typeface="微软雅黑" panose="020B0503020204020204" pitchFamily="34" charset="-122"/>
              </a:rPr>
              <a:t> Let’s go!</a:t>
            </a:r>
            <a:endParaRPr lang="zh-CN" altLang="en-US" sz="1200" dirty="0" smtClean="0">
              <a:solidFill>
                <a:srgbClr val="5A3719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E1F2C1-57D8-4A37-AB95-BCB3286496E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5790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altLang="zh-CN" b="1" dirty="0" smtClean="0"/>
              <a:t>Procedure:</a:t>
            </a:r>
          </a:p>
          <a:p>
            <a:pPr>
              <a:spcBef>
                <a:spcPct val="0"/>
              </a:spcBef>
            </a:pPr>
            <a:endParaRPr lang="en-US" altLang="zh-CN" dirty="0" smtClean="0"/>
          </a:p>
          <a:p>
            <a:pPr>
              <a:spcBef>
                <a:spcPct val="0"/>
              </a:spcBef>
            </a:pPr>
            <a:r>
              <a:rPr lang="en-US" altLang="zh-CN" b="1" dirty="0" smtClean="0"/>
              <a:t>Ask student to shoot the balloon to get the green rubber </a:t>
            </a:r>
            <a:r>
              <a:rPr lang="zh-CN" altLang="en-US" b="1" dirty="0" smtClean="0"/>
              <a:t>（</a:t>
            </a:r>
            <a:r>
              <a:rPr lang="en-US" altLang="zh-CN" b="1" dirty="0" smtClean="0"/>
              <a:t>click the bubble to shoot</a:t>
            </a:r>
            <a:r>
              <a:rPr lang="zh-CN" altLang="en-US" b="1" dirty="0" smtClean="0"/>
              <a:t>）</a:t>
            </a:r>
            <a:endParaRPr lang="en-US" altLang="zh-CN" b="1" dirty="0" smtClean="0"/>
          </a:p>
          <a:p>
            <a:pPr>
              <a:spcBef>
                <a:spcPct val="0"/>
              </a:spcBef>
            </a:pPr>
            <a:r>
              <a:rPr lang="en-US" altLang="zh-CN" dirty="0" smtClean="0"/>
              <a:t>T: How many rubbers can you see?</a:t>
            </a:r>
          </a:p>
          <a:p>
            <a:pPr>
              <a:spcBef>
                <a:spcPct val="0"/>
              </a:spcBef>
            </a:pPr>
            <a:r>
              <a:rPr lang="en-US" altLang="zh-CN" dirty="0" smtClean="0"/>
              <a:t>S: I can see two rubbers.</a:t>
            </a:r>
          </a:p>
          <a:p>
            <a:pPr>
              <a:spcBef>
                <a:spcPct val="0"/>
              </a:spcBef>
            </a:pPr>
            <a:r>
              <a:rPr lang="en-US" altLang="zh-CN" dirty="0" smtClean="0"/>
              <a:t>T: Can you see the green rubber? You can shoot it. Click to shoot the balloon.</a:t>
            </a:r>
          </a:p>
          <a:p>
            <a:pPr>
              <a:spcBef>
                <a:spcPct val="0"/>
              </a:spcBef>
            </a:pPr>
            <a:r>
              <a:rPr lang="en-US" altLang="zh-CN" dirty="0" smtClean="0"/>
              <a:t>S: OK. (Student shoot the balloon to get the green rubber)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B84EA-26C2-4E68-85B9-D035A78F675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4763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altLang="zh-CN" b="1" dirty="0" smtClean="0"/>
              <a:t>Procedure:</a:t>
            </a:r>
          </a:p>
          <a:p>
            <a:pPr>
              <a:spcBef>
                <a:spcPct val="0"/>
              </a:spcBef>
            </a:pPr>
            <a:endParaRPr lang="en-US" altLang="zh-CN" b="1" dirty="0" smtClean="0"/>
          </a:p>
          <a:p>
            <a:pPr>
              <a:spcBef>
                <a:spcPct val="0"/>
              </a:spcBef>
            </a:pPr>
            <a:r>
              <a:rPr lang="en-US" altLang="zh-CN" b="1" dirty="0" smtClean="0"/>
              <a:t>Student shoots the balloon to get the red pencil</a:t>
            </a:r>
          </a:p>
          <a:p>
            <a:pPr>
              <a:spcBef>
                <a:spcPct val="0"/>
              </a:spcBef>
            </a:pPr>
            <a:r>
              <a:rPr lang="en-US" altLang="zh-CN" dirty="0" smtClean="0"/>
              <a:t>T: How many pencils can you see?</a:t>
            </a:r>
          </a:p>
          <a:p>
            <a:pPr>
              <a:spcBef>
                <a:spcPct val="0"/>
              </a:spcBef>
            </a:pPr>
            <a:r>
              <a:rPr lang="en-US" altLang="zh-CN" dirty="0" smtClean="0"/>
              <a:t>S: I can see one pencil.</a:t>
            </a:r>
          </a:p>
          <a:p>
            <a:pPr>
              <a:spcBef>
                <a:spcPct val="0"/>
              </a:spcBef>
            </a:pPr>
            <a:r>
              <a:rPr lang="en-US" altLang="zh-CN" dirty="0" smtClean="0"/>
              <a:t>T: Can you shoot the balloon with the red pencil?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B84EA-26C2-4E68-85B9-D035A78F675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3239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Student shoots the blue to get the blue book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B84EA-26C2-4E68-85B9-D035A78F675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7999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B84EA-26C2-4E68-85B9-D035A78F675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73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B84EA-26C2-4E68-85B9-D035A78F675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12854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B84EA-26C2-4E68-85B9-D035A78F675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31176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Procedure: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 smtClean="0"/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zh-CN" b="1" dirty="0" smtClean="0"/>
              <a:t>Ask student to count the items</a:t>
            </a:r>
            <a:r>
              <a:rPr lang="en-US" altLang="zh-CN" dirty="0" smtClean="0"/>
              <a:t>. ‘This is the stationeries you have got. How many…’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zh-CN" b="1" dirty="0" smtClean="0"/>
              <a:t>Ask student to circle if necessary. 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B84EA-26C2-4E68-85B9-D035A78F675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4043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Proper level: </a:t>
            </a:r>
            <a:r>
              <a:rPr lang="en-US" altLang="zh-CN" dirty="0" smtClean="0"/>
              <a:t>L2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Language points: </a:t>
            </a:r>
            <a:r>
              <a:rPr lang="en-US" altLang="zh-CN" dirty="0" smtClean="0"/>
              <a:t>names of times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Section:</a:t>
            </a:r>
            <a:r>
              <a:rPr lang="en-US" altLang="zh-CN" dirty="0" smtClean="0"/>
              <a:t> Can name and recognize toys/presents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b="1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Timing: 2-3 </a:t>
            </a:r>
            <a:r>
              <a:rPr lang="en-US" altLang="zh-CN" b="1" dirty="0" err="1" smtClean="0"/>
              <a:t>mins</a:t>
            </a:r>
            <a:endParaRPr lang="en-US" altLang="zh-CN" b="1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b="1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Procedure: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zh-CN" b="1" dirty="0" smtClean="0"/>
              <a:t>Set up the story.</a:t>
            </a:r>
            <a:r>
              <a:rPr lang="en-US" altLang="zh-CN" dirty="0" smtClean="0"/>
              <a:t> Today is CC’s birthday. CC has got many presents.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zh-CN" b="1" dirty="0" smtClean="0"/>
              <a:t>Find out CC’s presents</a:t>
            </a:r>
            <a:r>
              <a:rPr lang="en-US" altLang="zh-CN" dirty="0" smtClean="0"/>
              <a:t>. Let’s click to see(what the present is).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99703-8FC0-421E-B576-47983864CFC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49343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altLang="zh-CN" b="1" dirty="0" smtClean="0"/>
              <a:t>Timing: 1 min</a:t>
            </a:r>
          </a:p>
          <a:p>
            <a:pPr>
              <a:spcBef>
                <a:spcPct val="0"/>
              </a:spcBef>
            </a:pPr>
            <a:endParaRPr lang="en-US" altLang="zh-CN" b="1" dirty="0" smtClean="0"/>
          </a:p>
          <a:p>
            <a:pPr>
              <a:spcBef>
                <a:spcPct val="0"/>
              </a:spcBef>
            </a:pPr>
            <a:r>
              <a:rPr lang="en-US" altLang="zh-CN" b="1" dirty="0" smtClean="0"/>
              <a:t>Procedure:</a:t>
            </a:r>
          </a:p>
          <a:p>
            <a:pPr>
              <a:spcBef>
                <a:spcPct val="0"/>
              </a:spcBef>
            </a:pPr>
            <a:r>
              <a:rPr lang="en-US" altLang="zh-CN" b="1" dirty="0" smtClean="0"/>
              <a:t>1. Get students to review the words. Read the words together. </a:t>
            </a:r>
            <a:endParaRPr lang="zh-CN" altLang="en-US" b="1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99703-8FC0-421E-B576-47983864CFC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83885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Timing: 0.5 min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b="1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Procedure: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zh-CN" b="1" dirty="0" smtClean="0"/>
              <a:t>Set up the story. </a:t>
            </a:r>
            <a:r>
              <a:rPr lang="en-US" altLang="zh-CN" dirty="0" smtClean="0"/>
              <a:t>A tornado blows CC’s presents away.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99703-8FC0-421E-B576-47983864CFC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398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Proper level: </a:t>
            </a:r>
            <a:r>
              <a:rPr lang="en-US" altLang="zh-CN" dirty="0" smtClean="0"/>
              <a:t>L1 (Phonics)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Language points: 26 letters and their sequence (capital letters and lower case ones)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Section</a:t>
            </a:r>
            <a:r>
              <a:rPr lang="zh-CN" altLang="en-US" b="1" dirty="0" smtClean="0"/>
              <a:t>：</a:t>
            </a:r>
            <a:r>
              <a:rPr lang="en-US" altLang="zh-CN" b="1" dirty="0" smtClean="0"/>
              <a:t>Can name and recognize letters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b="1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Timing: 1-2 minutes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 smtClean="0"/>
              <a:t>Procedure: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b="0" dirty="0" smtClean="0"/>
              <a:t>Welcome S to the world of letters.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b="0" dirty="0" smtClean="0"/>
              <a:t>Click “play” to play</a:t>
            </a:r>
            <a:r>
              <a:rPr lang="en-US" altLang="zh-CN" b="0" baseline="0" dirty="0" smtClean="0"/>
              <a:t> the video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b="0" baseline="0" dirty="0" smtClean="0"/>
              <a:t>Ask S to sing together.</a:t>
            </a:r>
            <a:endParaRPr lang="en-US" altLang="zh-CN" b="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2E6BD0-55FB-40F9-890D-8AEA56FB57E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9220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Timing: 0.5 min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b="1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Procedure: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zh-CN" b="1" dirty="0" smtClean="0"/>
              <a:t>Set up the story. </a:t>
            </a:r>
            <a:r>
              <a:rPr lang="en-US" altLang="zh-CN" dirty="0" smtClean="0"/>
              <a:t>Let’s help CC find the presents.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99703-8FC0-421E-B576-47983864CFC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5841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Timing: 0.5 min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b="1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Procedure: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zh-CN" b="1" dirty="0" smtClean="0"/>
              <a:t>Set up the story. </a:t>
            </a:r>
            <a:r>
              <a:rPr lang="en-US" altLang="zh-CN" dirty="0" smtClean="0"/>
              <a:t>We come to the dark forest. It’s so dark here. Where are CC’s presents?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99703-8FC0-421E-B576-47983864CFC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2817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Timing: 1 min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b="1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Procedure: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zh-CN" b="1" dirty="0" smtClean="0"/>
              <a:t>Explain the task. </a:t>
            </a:r>
            <a:r>
              <a:rPr lang="en-US" altLang="zh-CN" dirty="0" smtClean="0"/>
              <a:t>Look carefully. What is it? (Ask student to answer in complete sentence.)</a:t>
            </a:r>
            <a:endParaRPr lang="zh-CN" altLang="en-US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99703-8FC0-421E-B576-47983864CFC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2728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Timing: 1 min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b="1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Procedure: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zh-CN" b="1" dirty="0" smtClean="0"/>
              <a:t>Explain the task. </a:t>
            </a:r>
            <a:r>
              <a:rPr lang="en-US" altLang="zh-CN" dirty="0" smtClean="0"/>
              <a:t>Look carefully. What is it? (Ask student to answer in complete sentence.)</a:t>
            </a:r>
            <a:endParaRPr lang="zh-CN" altLang="en-US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99703-8FC0-421E-B576-47983864CFC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8354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Timing: 1 min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b="1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Procedure: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zh-CN" b="1" dirty="0" smtClean="0"/>
              <a:t>Explain the task. </a:t>
            </a:r>
            <a:r>
              <a:rPr lang="en-US" altLang="zh-CN" dirty="0" smtClean="0"/>
              <a:t>Look carefully. What is it? (Ask student to answer in complete sentence.)</a:t>
            </a:r>
            <a:endParaRPr lang="zh-CN" altLang="en-US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99703-8FC0-421E-B576-47983864CFC2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39196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Timing: 1 min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b="1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Procedure: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zh-CN" b="1" dirty="0" smtClean="0"/>
              <a:t>Explain the task. </a:t>
            </a:r>
            <a:r>
              <a:rPr lang="en-US" altLang="zh-CN" dirty="0" smtClean="0"/>
              <a:t>Look carefully. What is it? (Ask student to answer in complete sentence.)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99703-8FC0-421E-B576-47983864CFC2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0052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altLang="zh-CN" b="1" dirty="0" smtClean="0"/>
              <a:t>Timing: 0.5 min</a:t>
            </a:r>
          </a:p>
          <a:p>
            <a:pPr>
              <a:spcBef>
                <a:spcPct val="0"/>
              </a:spcBef>
            </a:pPr>
            <a:endParaRPr lang="en-US" altLang="zh-CN" b="1" dirty="0" smtClean="0"/>
          </a:p>
          <a:p>
            <a:pPr>
              <a:spcBef>
                <a:spcPct val="0"/>
              </a:spcBef>
            </a:pPr>
            <a:r>
              <a:rPr lang="en-US" altLang="zh-CN" b="1" dirty="0" smtClean="0"/>
              <a:t>Procedure:</a:t>
            </a:r>
          </a:p>
          <a:p>
            <a:pPr>
              <a:spcBef>
                <a:spcPct val="0"/>
              </a:spcBef>
            </a:pPr>
            <a:r>
              <a:rPr lang="en-US" altLang="zh-CN" b="1" dirty="0" smtClean="0"/>
              <a:t>1. Set up the story. </a:t>
            </a:r>
            <a:endParaRPr lang="zh-CN" altLang="en-US" b="1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99703-8FC0-421E-B576-47983864CFC2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6927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Timing: 1 min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b="1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Procedure: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zh-CN" b="1" dirty="0" smtClean="0"/>
              <a:t>Interact with the student. </a:t>
            </a:r>
            <a:r>
              <a:rPr lang="en-US" altLang="zh-CN" dirty="0" smtClean="0"/>
              <a:t> Ask student what the present is. What’s this?  Student should guess, Is it a …? Student keeps guessing until find the correct answer.  (a robot)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dirty="0" smtClean="0"/>
          </a:p>
          <a:p>
            <a:pPr marL="0" indent="0">
              <a:buNone/>
            </a:pP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99703-8FC0-421E-B576-47983864CFC2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83893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Timing: 1 min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b="1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Procedure: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zh-CN" b="1" dirty="0" smtClean="0"/>
              <a:t>Ask some follow up questions to dig deeper.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99703-8FC0-421E-B576-47983864CFC2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30062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Proper level: </a:t>
            </a:r>
            <a:r>
              <a:rPr lang="en-US" altLang="zh-CN" dirty="0" smtClean="0"/>
              <a:t>L3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Language points: </a:t>
            </a:r>
            <a:r>
              <a:rPr lang="en-US" altLang="zh-CN" dirty="0" smtClean="0"/>
              <a:t>names of clothes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Section:</a:t>
            </a:r>
            <a:r>
              <a:rPr lang="en-US" altLang="zh-CN" dirty="0" smtClean="0"/>
              <a:t> Can name and recognize clothing items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b="1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Timing: 2 </a:t>
            </a:r>
            <a:r>
              <a:rPr lang="en-US" altLang="zh-CN" b="1" dirty="0" err="1" smtClean="0"/>
              <a:t>mins</a:t>
            </a:r>
            <a:r>
              <a:rPr lang="en-US" altLang="zh-CN" b="1" dirty="0" smtClean="0"/>
              <a:t> each slide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Procedure: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zh-CN" dirty="0" smtClean="0"/>
              <a:t>Set up the story. This is tom. Let’s help him to dress up, ok?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zh-CN" dirty="0" smtClean="0"/>
              <a:t>Point to the bubble, and ask ‘what does he need?’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zh-CN" dirty="0" smtClean="0"/>
              <a:t>Ask student to click the right piece of clothes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zh-CN" dirty="0" smtClean="0"/>
              <a:t>Say ‘wow, tom is wearing a sweater. Good job.’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EEA910-6625-46FF-8B01-C2ABEC30BD1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756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Proper level: </a:t>
            </a:r>
            <a:r>
              <a:rPr lang="en-US" altLang="zh-CN" dirty="0" smtClean="0"/>
              <a:t>L1 (Phonics)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Language points: name and recognize simple nouns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Section</a:t>
            </a:r>
            <a:r>
              <a:rPr lang="zh-CN" altLang="en-US" b="1" dirty="0" smtClean="0"/>
              <a:t>：</a:t>
            </a:r>
            <a:r>
              <a:rPr lang="en-US" altLang="zh-CN" b="1" dirty="0" smtClean="0"/>
              <a:t>Can name and recognize simple nouns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b="1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Timing: 2-3 minutes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Procedure:</a:t>
            </a:r>
            <a:endParaRPr lang="en-US" altLang="zh-CN" dirty="0" smtClean="0"/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zh-CN" dirty="0" smtClean="0"/>
              <a:t>Ask S to read the letter A.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zh-CN" dirty="0" smtClean="0"/>
              <a:t>introduce the 2 words by pointing them and the pictures, then reads the chant in the white bubble before having S read together.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E5177-5F1F-4655-9CE8-578ED246AC7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2811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EEA910-6625-46FF-8B01-C2ABEC30BD1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8275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EEA910-6625-46FF-8B01-C2ABEC30BD1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4913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EEA910-6625-46FF-8B01-C2ABEC30BD1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3171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EEA910-6625-46FF-8B01-C2ABEC30BD1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41183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EEA910-6625-46FF-8B01-C2ABEC30BD1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46791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EEA910-6625-46FF-8B01-C2ABEC30BD1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09644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EEA910-6625-46FF-8B01-C2ABEC30BD1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8831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Proper level: </a:t>
            </a:r>
            <a:r>
              <a:rPr lang="en-US" altLang="zh-CN" dirty="0" smtClean="0"/>
              <a:t>L3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Language points: </a:t>
            </a:r>
            <a:r>
              <a:rPr lang="en-US" altLang="zh-CN" dirty="0" smtClean="0"/>
              <a:t>present continuous tense (be wearing…)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Section:</a:t>
            </a:r>
            <a:r>
              <a:rPr lang="en-US" altLang="zh-CN" dirty="0" smtClean="0"/>
              <a:t> Can name and recognize clothing items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b="1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Timing: 2 </a:t>
            </a:r>
            <a:r>
              <a:rPr lang="en-US" altLang="zh-CN" b="1" dirty="0" err="1" smtClean="0"/>
              <a:t>mins</a:t>
            </a:r>
            <a:r>
              <a:rPr lang="en-US" altLang="zh-CN" b="1" dirty="0" smtClean="0"/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Procedure: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zh-CN" b="1" dirty="0" smtClean="0"/>
              <a:t>Set up the story. </a:t>
            </a:r>
            <a:r>
              <a:rPr lang="en-US" altLang="zh-CN" dirty="0" smtClean="0"/>
              <a:t>Now, Tom is dressed up. Let’s look into the mirror (click the mirror.) Oh, Tom looks different! What’s wrong with Tom?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zh-CN" b="1" dirty="0" smtClean="0"/>
              <a:t>Ask student to answer by using ‘tom is wearing a brown coat, he is not wearing a blue shirt.’</a:t>
            </a:r>
            <a:endParaRPr lang="zh-CN" altLang="en-US" b="1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EEA910-6625-46FF-8B01-C2ABEC30BD1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93478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Proper level: </a:t>
            </a:r>
            <a:r>
              <a:rPr lang="en-US" altLang="zh-CN" dirty="0" smtClean="0"/>
              <a:t>L3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Language points: </a:t>
            </a:r>
            <a:r>
              <a:rPr lang="en-US" altLang="zh-CN" dirty="0" smtClean="0"/>
              <a:t>words of animals; V-</a:t>
            </a:r>
            <a:r>
              <a:rPr lang="en-US" altLang="zh-CN" dirty="0" err="1" smtClean="0"/>
              <a:t>ing</a:t>
            </a:r>
            <a:r>
              <a:rPr lang="en-US" altLang="zh-CN" dirty="0" smtClean="0"/>
              <a:t> verbs; present continuous tense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Section: Can use present continuous tense to describe actions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b="1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Timing: 1-2 minutes each slide</a:t>
            </a:r>
            <a:endParaRPr lang="en-US" altLang="zh-CN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b="1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Procedure: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Set up the story. </a:t>
            </a:r>
            <a:r>
              <a:rPr lang="en-US" altLang="zh-CN" dirty="0" smtClean="0"/>
              <a:t>‘Uncle Jim is a farmer. The animals in the farm are missing. Let’s help him to find them 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2E6BD0-55FB-40F9-890D-8AEA56FB57E6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7983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Proper level: </a:t>
            </a:r>
            <a:r>
              <a:rPr lang="en-US" altLang="zh-CN" dirty="0" smtClean="0"/>
              <a:t>L3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Language points: </a:t>
            </a:r>
            <a:r>
              <a:rPr lang="en-US" altLang="zh-CN" dirty="0" smtClean="0"/>
              <a:t>words of animals; V-</a:t>
            </a:r>
            <a:r>
              <a:rPr lang="en-US" altLang="zh-CN" dirty="0" err="1" smtClean="0"/>
              <a:t>ing</a:t>
            </a:r>
            <a:r>
              <a:rPr lang="en-US" altLang="zh-CN" dirty="0" smtClean="0"/>
              <a:t> verbs; present continuous tense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Section: Can use present continuous tense to describe actions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b="1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Timing: 1-2 minutes each slide</a:t>
            </a:r>
            <a:endParaRPr lang="en-US" altLang="zh-CN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b="1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Procedure:</a:t>
            </a:r>
            <a:endParaRPr lang="en-US" altLang="zh-CN" dirty="0" smtClean="0"/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zh-CN" b="1" dirty="0" smtClean="0"/>
              <a:t>Ask ‘is any animal here?’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zh-CN" b="1" dirty="0" smtClean="0"/>
              <a:t>Get S’s attention to the timber. </a:t>
            </a:r>
            <a:r>
              <a:rPr lang="en-US" altLang="zh-CN" dirty="0" smtClean="0"/>
              <a:t>Look here. is someone behind the timber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zh-CN" b="1" dirty="0" smtClean="0"/>
              <a:t>get </a:t>
            </a:r>
            <a:r>
              <a:rPr lang="en-US" altLang="zh-CN" b="1" dirty="0" err="1" smtClean="0"/>
              <a:t>Ss</a:t>
            </a:r>
            <a:r>
              <a:rPr lang="en-US" altLang="zh-CN" b="1" dirty="0" smtClean="0"/>
              <a:t> to click the timber to find out.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zh-CN" b="1" dirty="0" smtClean="0"/>
              <a:t>get </a:t>
            </a:r>
            <a:r>
              <a:rPr lang="en-US" altLang="zh-CN" b="1" dirty="0" err="1" smtClean="0"/>
              <a:t>Ss</a:t>
            </a:r>
            <a:r>
              <a:rPr lang="en-US" altLang="zh-CN" b="1" dirty="0" smtClean="0"/>
              <a:t> to say what the animal is and what he is doing. </a:t>
            </a:r>
            <a:endParaRPr lang="zh-CN" altLang="en-US" b="1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B1841-E381-4D9F-B39B-D20FE6D1869C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59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Procedure:</a:t>
            </a:r>
            <a:endParaRPr lang="en-US" altLang="zh-CN" dirty="0" smtClean="0"/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zh-CN" dirty="0" smtClean="0"/>
              <a:t>Ask S to read the letter B.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zh-CN" dirty="0" smtClean="0"/>
              <a:t>introduce the 2 words by pointing them and the pictures, then reads the chant in the white bubble before having S read together.</a:t>
            </a:r>
            <a:endParaRPr lang="zh-CN" altLang="en-US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E5177-5F1F-4655-9CE8-578ED246AC7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8707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Procedure:</a:t>
            </a:r>
            <a:endParaRPr lang="en-US" altLang="zh-CN" dirty="0" smtClean="0"/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zh-CN" b="1" dirty="0" smtClean="0"/>
              <a:t>Ask student to pay attention to the sound. </a:t>
            </a:r>
            <a:r>
              <a:rPr lang="en-US" altLang="zh-CN" dirty="0" smtClean="0"/>
              <a:t>Listen! What’s the sound? Someone is sleeping.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zh-CN" b="1" dirty="0" smtClean="0"/>
              <a:t>get </a:t>
            </a:r>
            <a:r>
              <a:rPr lang="en-US" altLang="zh-CN" b="1" dirty="0" err="1" smtClean="0"/>
              <a:t>Ss</a:t>
            </a:r>
            <a:r>
              <a:rPr lang="en-US" altLang="zh-CN" b="1" dirty="0" smtClean="0"/>
              <a:t> to guess where the sound comes out. </a:t>
            </a:r>
            <a:r>
              <a:rPr lang="en-US" altLang="zh-CN" dirty="0" smtClean="0"/>
              <a:t>where does the sound come out? let’s click to find out.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zh-CN" b="1" dirty="0" smtClean="0"/>
              <a:t>get </a:t>
            </a:r>
            <a:r>
              <a:rPr lang="en-US" altLang="zh-CN" b="1" dirty="0" err="1" smtClean="0"/>
              <a:t>Ss</a:t>
            </a:r>
            <a:r>
              <a:rPr lang="en-US" altLang="zh-CN" b="1" dirty="0" smtClean="0"/>
              <a:t> to say what the cat is doing. </a:t>
            </a:r>
            <a:endParaRPr lang="zh-CN" altLang="en-US" b="1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2E6BD0-55FB-40F9-890D-8AEA56FB57E6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8342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Procedure:</a:t>
            </a:r>
            <a:endParaRPr lang="en-US" altLang="zh-CN" dirty="0" smtClean="0"/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zh-CN" b="1" dirty="0" smtClean="0"/>
              <a:t>Ask student ‘what can you see?’ </a:t>
            </a:r>
            <a:r>
              <a:rPr lang="en-US" altLang="zh-CN" dirty="0" smtClean="0"/>
              <a:t>what the butterfly is doing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zh-CN" b="1" dirty="0" err="1" smtClean="0"/>
              <a:t>Cilck</a:t>
            </a:r>
            <a:r>
              <a:rPr lang="en-US" altLang="zh-CN" b="1" dirty="0" smtClean="0"/>
              <a:t> the butterfly and a monkey appears. </a:t>
            </a:r>
            <a:r>
              <a:rPr lang="en-US" altLang="zh-CN" dirty="0" smtClean="0"/>
              <a:t>Wow. A monkey is here. What is the monkey doing?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B1841-E381-4D9F-B39B-D20FE6D1869C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19152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 smtClean="0"/>
              <a:t>Procedure:</a:t>
            </a:r>
            <a:endParaRPr lang="en-US" altLang="zh-CN" dirty="0" smtClean="0"/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zh-CN" b="1" dirty="0" smtClean="0"/>
              <a:t>Ask student ‘what can you see?’ </a:t>
            </a:r>
            <a:r>
              <a:rPr lang="en-US" altLang="zh-CN" dirty="0" smtClean="0"/>
              <a:t>can you see the bubbles? Who is here? </a:t>
            </a:r>
          </a:p>
          <a:p>
            <a:pPr marL="228600" indent="-2286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zh-CN" b="1" dirty="0" err="1" smtClean="0"/>
              <a:t>Cilck</a:t>
            </a:r>
            <a:r>
              <a:rPr lang="en-US" altLang="zh-CN" b="1" dirty="0" smtClean="0"/>
              <a:t> the bubble. ‘</a:t>
            </a:r>
            <a:r>
              <a:rPr lang="en-US" altLang="zh-CN" dirty="0" smtClean="0"/>
              <a:t>wow, it’s a dog. What is he doing?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2E6BD0-55FB-40F9-890D-8AEA56FB57E6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6398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smtClean="0"/>
              <a:t>Timing:</a:t>
            </a:r>
            <a:r>
              <a:rPr lang="en-US" altLang="zh-CN" b="1" baseline="0" dirty="0" smtClean="0"/>
              <a:t> 1 minute</a:t>
            </a:r>
          </a:p>
          <a:p>
            <a:endParaRPr lang="en-US" altLang="zh-CN" b="1" baseline="0" dirty="0" smtClean="0"/>
          </a:p>
          <a:p>
            <a:r>
              <a:rPr lang="en-US" altLang="zh-CN" b="1" baseline="0" dirty="0" smtClean="0"/>
              <a:t>Procedure:</a:t>
            </a:r>
          </a:p>
          <a:p>
            <a:pPr marL="228600" indent="-228600">
              <a:buAutoNum type="arabicPeriod"/>
            </a:pPr>
            <a:r>
              <a:rPr lang="en-US" altLang="zh-CN" b="1" dirty="0" smtClean="0"/>
              <a:t>Imitate</a:t>
            </a:r>
            <a:r>
              <a:rPr lang="en-US" altLang="zh-CN" b="1" baseline="0" dirty="0" smtClean="0"/>
              <a:t> CC and the letters to read the lines along with the automatic animation. </a:t>
            </a:r>
          </a:p>
          <a:p>
            <a:pPr marL="228600" indent="-228600">
              <a:buAutoNum type="arabicPeriod"/>
            </a:pPr>
            <a:r>
              <a:rPr lang="en-US" altLang="zh-CN" b="1" baseline="0" dirty="0" smtClean="0"/>
              <a:t>Say goodbye to S.</a:t>
            </a:r>
            <a:endParaRPr lang="zh-CN" altLang="en-US" b="1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E1F2C1-57D8-4A37-AB95-BCB3286496E2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491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altLang="zh-CN" b="1" dirty="0" smtClean="0"/>
              <a:t>Procedure:</a:t>
            </a:r>
          </a:p>
          <a:p>
            <a:pPr>
              <a:spcBef>
                <a:spcPct val="0"/>
              </a:spcBef>
            </a:pPr>
            <a:r>
              <a:rPr lang="en-US" altLang="zh-CN" dirty="0" smtClean="0"/>
              <a:t>T guides S to play the fishing game (matching words to the started letters). The first one (apple) is an example.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E5177-5F1F-4655-9CE8-578ED246AC7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075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 guides</a:t>
            </a:r>
            <a:r>
              <a:rPr lang="en-US" altLang="zh-CN" baseline="0" dirty="0" smtClean="0"/>
              <a:t> S to play the fishing game (matching words to the started letters). The first one (apple) is an example.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E5177-5F1F-4655-9CE8-578ED246AC7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960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 guides</a:t>
            </a:r>
            <a:r>
              <a:rPr lang="en-US" altLang="zh-CN" baseline="0" dirty="0" smtClean="0"/>
              <a:t> S to play the fishing game (matching words to the started letters). The first one (apple) is an example.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E5177-5F1F-4655-9CE8-578ED246AC7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784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 guides</a:t>
            </a:r>
            <a:r>
              <a:rPr lang="en-US" altLang="zh-CN" baseline="0" dirty="0" smtClean="0"/>
              <a:t> S to play the fishing game (matching words to the started letters). The first one (apple) is an example.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E5177-5F1F-4655-9CE8-578ED246AC7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157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DFF08-FB55-4B42-84C5-5441AF19E523}" type="datetimeFigureOut">
              <a:rPr lang="zh-CN" altLang="en-US" smtClean="0"/>
              <a:t>18/9/14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BBD65-541E-4AAA-8F22-D5D8A912A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268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DFF08-FB55-4B42-84C5-5441AF19E523}" type="datetimeFigureOut">
              <a:rPr lang="zh-CN" altLang="en-US" smtClean="0"/>
              <a:t>18/9/14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BBD65-541E-4AAA-8F22-D5D8A912A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866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DFF08-FB55-4B42-84C5-5441AF19E523}" type="datetimeFigureOut">
              <a:rPr lang="zh-CN" altLang="en-US" smtClean="0"/>
              <a:t>18/9/14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BBD65-541E-4AAA-8F22-D5D8A912A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857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" y="2905040"/>
            <a:ext cx="12175091" cy="395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257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DFF08-FB55-4B42-84C5-5441AF19E523}" type="datetimeFigureOut">
              <a:rPr lang="zh-CN" altLang="en-US" smtClean="0"/>
              <a:t>18/9/14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BBD65-541E-4AAA-8F22-D5D8A912A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108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DFF08-FB55-4B42-84C5-5441AF19E523}" type="datetimeFigureOut">
              <a:rPr lang="zh-CN" altLang="en-US" smtClean="0"/>
              <a:t>18/9/14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BBD65-541E-4AAA-8F22-D5D8A912A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9069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DFF08-FB55-4B42-84C5-5441AF19E523}" type="datetimeFigureOut">
              <a:rPr lang="zh-CN" altLang="en-US" smtClean="0"/>
              <a:t>18/9/14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BBD65-541E-4AAA-8F22-D5D8A912A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9413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DFF08-FB55-4B42-84C5-5441AF19E523}" type="datetimeFigureOut">
              <a:rPr lang="zh-CN" altLang="en-US" smtClean="0"/>
              <a:t>18/9/14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BBD65-541E-4AAA-8F22-D5D8A912A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0123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DFF08-FB55-4B42-84C5-5441AF19E523}" type="datetimeFigureOut">
              <a:rPr lang="zh-CN" altLang="en-US" smtClean="0"/>
              <a:t>18/9/14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BBD65-541E-4AAA-8F22-D5D8A912A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651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DFF08-FB55-4B42-84C5-5441AF19E523}" type="datetimeFigureOut">
              <a:rPr lang="zh-CN" altLang="en-US" smtClean="0"/>
              <a:t>18/9/14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BBD65-541E-4AAA-8F22-D5D8A912A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833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DFF08-FB55-4B42-84C5-5441AF19E523}" type="datetimeFigureOut">
              <a:rPr lang="zh-CN" altLang="en-US" smtClean="0"/>
              <a:t>18/9/14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BBD65-541E-4AAA-8F22-D5D8A912A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061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DFF08-FB55-4B42-84C5-5441AF19E523}" type="datetimeFigureOut">
              <a:rPr lang="zh-CN" altLang="en-US" smtClean="0"/>
              <a:t>18/9/14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BBD65-541E-4AAA-8F22-D5D8A912A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419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DFF08-FB55-4B42-84C5-5441AF19E523}" type="datetimeFigureOut">
              <a:rPr lang="zh-CN" altLang="en-US" smtClean="0"/>
              <a:t>18/9/14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BBD65-541E-4AAA-8F22-D5D8A912A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994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" Target="slide3.xml"/><Relationship Id="rId7" Type="http://schemas.openxmlformats.org/officeDocument/2006/relationships/slide" Target="slide19.xml"/><Relationship Id="rId8" Type="http://schemas.openxmlformats.org/officeDocument/2006/relationships/slide" Target="slide39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22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51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microsoft.com/office/2007/relationships/hdphoto" Target="../media/hdphoto1.wdp"/><Relationship Id="rId7" Type="http://schemas.openxmlformats.org/officeDocument/2006/relationships/image" Target="../media/image54.png"/><Relationship Id="rId8" Type="http://schemas.microsoft.com/office/2007/relationships/hdphoto" Target="../media/hdphoto2.wdp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microsoft.com/office/2007/relationships/hdphoto" Target="../media/hdphoto1.wdp"/><Relationship Id="rId7" Type="http://schemas.openxmlformats.org/officeDocument/2006/relationships/image" Target="../media/image54.png"/><Relationship Id="rId8" Type="http://schemas.microsoft.com/office/2007/relationships/hdphoto" Target="../media/hdphoto2.wdp"/><Relationship Id="rId9" Type="http://schemas.openxmlformats.org/officeDocument/2006/relationships/image" Target="../media/image55.png"/><Relationship Id="rId10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microsoft.com/office/2007/relationships/hdphoto" Target="../media/hdphoto1.wdp"/><Relationship Id="rId7" Type="http://schemas.openxmlformats.org/officeDocument/2006/relationships/image" Target="../media/image51.png"/><Relationship Id="rId8" Type="http://schemas.openxmlformats.org/officeDocument/2006/relationships/image" Target="../media/image54.png"/><Relationship Id="rId9" Type="http://schemas.microsoft.com/office/2007/relationships/hdphoto" Target="../media/hdphoto2.wdp"/><Relationship Id="rId10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1.png"/><Relationship Id="rId5" Type="http://schemas.microsoft.com/office/2007/relationships/hdphoto" Target="../media/hdphoto1.wdp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1.png"/><Relationship Id="rId5" Type="http://schemas.microsoft.com/office/2007/relationships/hdphoto" Target="../media/hdphoto1.wdp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slide" Target="slide39.xml"/><Relationship Id="rId12" Type="http://schemas.openxmlformats.org/officeDocument/2006/relationships/slide" Target="slide53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8.png"/><Relationship Id="rId4" Type="http://schemas.openxmlformats.org/officeDocument/2006/relationships/image" Target="../media/image52.png"/><Relationship Id="rId5" Type="http://schemas.openxmlformats.org/officeDocument/2006/relationships/image" Target="../media/image51.png"/><Relationship Id="rId6" Type="http://schemas.microsoft.com/office/2007/relationships/hdphoto" Target="../media/hdphoto1.wdp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slide" Target="slide4.xml"/><Relationship Id="rId10" Type="http://schemas.openxmlformats.org/officeDocument/2006/relationships/slide" Target="slide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.png"/><Relationship Id="rId12" Type="http://schemas.openxmlformats.org/officeDocument/2006/relationships/image" Target="../media/image69.png"/><Relationship Id="rId13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audio" Target="../media/audio4.wav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.png"/><Relationship Id="rId12" Type="http://schemas.openxmlformats.org/officeDocument/2006/relationships/image" Target="../media/image69.png"/><Relationship Id="rId13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audio" Target="../media/audio4.wav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.png"/><Relationship Id="rId12" Type="http://schemas.openxmlformats.org/officeDocument/2006/relationships/image" Target="../media/image69.png"/><Relationship Id="rId13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audio" Target="../media/audio4.wav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.png"/><Relationship Id="rId12" Type="http://schemas.openxmlformats.org/officeDocument/2006/relationships/image" Target="../media/image69.png"/><Relationship Id="rId13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audio" Target="../media/audio4.wav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.png"/><Relationship Id="rId12" Type="http://schemas.openxmlformats.org/officeDocument/2006/relationships/image" Target="../media/image69.png"/><Relationship Id="rId13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audio" Target="../media/audio4.wav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.png"/><Relationship Id="rId12" Type="http://schemas.openxmlformats.org/officeDocument/2006/relationships/image" Target="../media/image69.png"/><Relationship Id="rId13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audio" Target="../media/audio4.wav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8.png"/><Relationship Id="rId12" Type="http://schemas.openxmlformats.org/officeDocument/2006/relationships/image" Target="../media/image61.png"/><Relationship Id="rId13" Type="http://schemas.openxmlformats.org/officeDocument/2006/relationships/slide" Target="slide4.xml"/><Relationship Id="rId14" Type="http://schemas.openxmlformats.org/officeDocument/2006/relationships/slide" Target="slide19.xml"/><Relationship Id="rId15" Type="http://schemas.openxmlformats.org/officeDocument/2006/relationships/slide" Target="slide39.xml"/><Relationship Id="rId16" Type="http://schemas.openxmlformats.org/officeDocument/2006/relationships/slide" Target="slide53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microsoft.com/office/2007/relationships/hdphoto" Target="../media/hdphoto3.wdp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20" Type="http://schemas.openxmlformats.org/officeDocument/2006/relationships/image" Target="../media/image95.png"/><Relationship Id="rId21" Type="http://schemas.microsoft.com/office/2007/relationships/hdphoto" Target="../media/hdphoto5.wdp"/><Relationship Id="rId22" Type="http://schemas.openxmlformats.org/officeDocument/2006/relationships/image" Target="../media/image96.png"/><Relationship Id="rId23" Type="http://schemas.microsoft.com/office/2007/relationships/hdphoto" Target="../media/hdphoto6.wdp"/><Relationship Id="rId24" Type="http://schemas.openxmlformats.org/officeDocument/2006/relationships/image" Target="../media/image97.png"/><Relationship Id="rId25" Type="http://schemas.microsoft.com/office/2007/relationships/hdphoto" Target="../media/hdphoto7.wdp"/><Relationship Id="rId26" Type="http://schemas.openxmlformats.org/officeDocument/2006/relationships/image" Target="../media/image98.png"/><Relationship Id="rId27" Type="http://schemas.microsoft.com/office/2007/relationships/hdphoto" Target="../media/hdphoto8.wdp"/><Relationship Id="rId28" Type="http://schemas.openxmlformats.org/officeDocument/2006/relationships/image" Target="../media/image99.png"/><Relationship Id="rId29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30" Type="http://schemas.openxmlformats.org/officeDocument/2006/relationships/image" Target="../media/image101.png"/><Relationship Id="rId31" Type="http://schemas.openxmlformats.org/officeDocument/2006/relationships/image" Target="../media/image102.png"/><Relationship Id="rId32" Type="http://schemas.openxmlformats.org/officeDocument/2006/relationships/image" Target="../media/image103.png"/><Relationship Id="rId9" Type="http://schemas.openxmlformats.org/officeDocument/2006/relationships/image" Target="../media/image85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33" Type="http://schemas.openxmlformats.org/officeDocument/2006/relationships/image" Target="../media/image22.gif"/><Relationship Id="rId34" Type="http://schemas.openxmlformats.org/officeDocument/2006/relationships/image" Target="../media/image104.png"/><Relationship Id="rId10" Type="http://schemas.openxmlformats.org/officeDocument/2006/relationships/image" Target="../media/image86.png"/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89.png"/><Relationship Id="rId14" Type="http://schemas.openxmlformats.org/officeDocument/2006/relationships/image" Target="../media/image90.png"/><Relationship Id="rId15" Type="http://schemas.openxmlformats.org/officeDocument/2006/relationships/image" Target="../media/image91.png"/><Relationship Id="rId16" Type="http://schemas.openxmlformats.org/officeDocument/2006/relationships/image" Target="../media/image92.png"/><Relationship Id="rId17" Type="http://schemas.openxmlformats.org/officeDocument/2006/relationships/image" Target="../media/image93.png"/><Relationship Id="rId18" Type="http://schemas.openxmlformats.org/officeDocument/2006/relationships/image" Target="../media/image94.png"/><Relationship Id="rId19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5.png"/><Relationship Id="rId20" Type="http://schemas.openxmlformats.org/officeDocument/2006/relationships/image" Target="../media/image97.png"/><Relationship Id="rId21" Type="http://schemas.microsoft.com/office/2007/relationships/hdphoto" Target="../media/hdphoto7.wdp"/><Relationship Id="rId22" Type="http://schemas.openxmlformats.org/officeDocument/2006/relationships/image" Target="../media/image98.png"/><Relationship Id="rId23" Type="http://schemas.microsoft.com/office/2007/relationships/hdphoto" Target="../media/hdphoto8.wdp"/><Relationship Id="rId24" Type="http://schemas.openxmlformats.org/officeDocument/2006/relationships/image" Target="../media/image104.png"/><Relationship Id="rId10" Type="http://schemas.openxmlformats.org/officeDocument/2006/relationships/image" Target="../media/image86.png"/><Relationship Id="rId11" Type="http://schemas.openxmlformats.org/officeDocument/2006/relationships/image" Target="../media/image89.png"/><Relationship Id="rId12" Type="http://schemas.openxmlformats.org/officeDocument/2006/relationships/image" Target="../media/image91.png"/><Relationship Id="rId13" Type="http://schemas.openxmlformats.org/officeDocument/2006/relationships/image" Target="../media/image93.png"/><Relationship Id="rId14" Type="http://schemas.openxmlformats.org/officeDocument/2006/relationships/image" Target="../media/image94.png"/><Relationship Id="rId15" Type="http://schemas.microsoft.com/office/2007/relationships/hdphoto" Target="../media/hdphoto4.wdp"/><Relationship Id="rId16" Type="http://schemas.openxmlformats.org/officeDocument/2006/relationships/image" Target="../media/image95.png"/><Relationship Id="rId17" Type="http://schemas.microsoft.com/office/2007/relationships/hdphoto" Target="../media/hdphoto5.wdp"/><Relationship Id="rId18" Type="http://schemas.openxmlformats.org/officeDocument/2006/relationships/image" Target="../media/image96.png"/><Relationship Id="rId19" Type="http://schemas.microsoft.com/office/2007/relationships/hdphoto" Target="../media/hdphoto6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4.png"/><Relationship Id="rId20" Type="http://schemas.microsoft.com/office/2007/relationships/hdphoto" Target="../media/hdphoto6.wdp"/><Relationship Id="rId21" Type="http://schemas.openxmlformats.org/officeDocument/2006/relationships/image" Target="../media/image97.png"/><Relationship Id="rId22" Type="http://schemas.microsoft.com/office/2007/relationships/hdphoto" Target="../media/hdphoto7.wdp"/><Relationship Id="rId23" Type="http://schemas.openxmlformats.org/officeDocument/2006/relationships/image" Target="../media/image98.png"/><Relationship Id="rId24" Type="http://schemas.microsoft.com/office/2007/relationships/hdphoto" Target="../media/hdphoto8.wdp"/><Relationship Id="rId25" Type="http://schemas.openxmlformats.org/officeDocument/2006/relationships/image" Target="../media/image105.png"/><Relationship Id="rId26" Type="http://schemas.openxmlformats.org/officeDocument/2006/relationships/image" Target="../media/image104.png"/><Relationship Id="rId10" Type="http://schemas.openxmlformats.org/officeDocument/2006/relationships/image" Target="../media/image85.png"/><Relationship Id="rId11" Type="http://schemas.openxmlformats.org/officeDocument/2006/relationships/image" Target="../media/image86.png"/><Relationship Id="rId12" Type="http://schemas.openxmlformats.org/officeDocument/2006/relationships/image" Target="../media/image89.png"/><Relationship Id="rId13" Type="http://schemas.openxmlformats.org/officeDocument/2006/relationships/image" Target="../media/image91.png"/><Relationship Id="rId14" Type="http://schemas.openxmlformats.org/officeDocument/2006/relationships/image" Target="../media/image93.png"/><Relationship Id="rId15" Type="http://schemas.openxmlformats.org/officeDocument/2006/relationships/image" Target="../media/image94.png"/><Relationship Id="rId16" Type="http://schemas.microsoft.com/office/2007/relationships/hdphoto" Target="../media/hdphoto4.wdp"/><Relationship Id="rId17" Type="http://schemas.openxmlformats.org/officeDocument/2006/relationships/image" Target="../media/image95.png"/><Relationship Id="rId18" Type="http://schemas.microsoft.com/office/2007/relationships/hdphoto" Target="../media/hdphoto5.wdp"/><Relationship Id="rId19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audio" Target="../media/audio5.wav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" Type="http://schemas.openxmlformats.org/officeDocument/2006/relationships/video" Target="NULL" TargetMode="External"/><Relationship Id="rId2" Type="http://schemas.microsoft.com/office/2007/relationships/media" Target="../media/media1.mp4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106.png"/><Relationship Id="rId7" Type="http://schemas.microsoft.com/office/2007/relationships/hdphoto" Target="../media/hdphoto9.wdp"/><Relationship Id="rId8" Type="http://schemas.openxmlformats.org/officeDocument/2006/relationships/image" Target="../media/image84.png"/><Relationship Id="rId9" Type="http://schemas.openxmlformats.org/officeDocument/2006/relationships/image" Target="../media/image107.png"/><Relationship Id="rId10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61.png"/><Relationship Id="rId7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4" Type="http://schemas.openxmlformats.org/officeDocument/2006/relationships/image" Target="../media/image115.png"/><Relationship Id="rId5" Type="http://schemas.openxmlformats.org/officeDocument/2006/relationships/image" Target="../media/image113.png"/><Relationship Id="rId6" Type="http://schemas.openxmlformats.org/officeDocument/2006/relationships/image" Target="../media/image61.png"/><Relationship Id="rId7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4" Type="http://schemas.openxmlformats.org/officeDocument/2006/relationships/image" Target="../media/image116.png"/><Relationship Id="rId5" Type="http://schemas.openxmlformats.org/officeDocument/2006/relationships/image" Target="../media/image113.png"/><Relationship Id="rId6" Type="http://schemas.openxmlformats.org/officeDocument/2006/relationships/image" Target="../media/image61.png"/><Relationship Id="rId7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4" Type="http://schemas.openxmlformats.org/officeDocument/2006/relationships/image" Target="../media/image117.png"/><Relationship Id="rId5" Type="http://schemas.openxmlformats.org/officeDocument/2006/relationships/image" Target="../media/image113.png"/><Relationship Id="rId6" Type="http://schemas.openxmlformats.org/officeDocument/2006/relationships/image" Target="../media/image61.png"/><Relationship Id="rId7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5.png"/><Relationship Id="rId12" Type="http://schemas.openxmlformats.org/officeDocument/2006/relationships/image" Target="../media/image112.png"/><Relationship Id="rId13" Type="http://schemas.openxmlformats.org/officeDocument/2006/relationships/image" Target="../media/image126.png"/><Relationship Id="rId14" Type="http://schemas.openxmlformats.org/officeDocument/2006/relationships/image" Target="../media/image127.png"/><Relationship Id="rId15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0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Relationship Id="rId8" Type="http://schemas.openxmlformats.org/officeDocument/2006/relationships/image" Target="../media/image122.png"/><Relationship Id="rId9" Type="http://schemas.openxmlformats.org/officeDocument/2006/relationships/image" Target="../media/image123.png"/><Relationship Id="rId10" Type="http://schemas.openxmlformats.org/officeDocument/2006/relationships/image" Target="../media/image1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27.png"/><Relationship Id="rId6" Type="http://schemas.openxmlformats.org/officeDocument/2006/relationships/image" Target="../media/image61.png"/><Relationship Id="rId7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27.png"/><Relationship Id="rId6" Type="http://schemas.openxmlformats.org/officeDocument/2006/relationships/image" Target="../media/image61.png"/><Relationship Id="rId7" Type="http://schemas.openxmlformats.org/officeDocument/2006/relationships/image" Target="../media/image131.png"/><Relationship Id="rId8" Type="http://schemas.openxmlformats.org/officeDocument/2006/relationships/slide" Target="slide4.xml"/><Relationship Id="rId9" Type="http://schemas.openxmlformats.org/officeDocument/2006/relationships/slide" Target="slide19.xml"/><Relationship Id="rId10" Type="http://schemas.openxmlformats.org/officeDocument/2006/relationships/slide" Target="slide39.xml"/><Relationship Id="rId11" Type="http://schemas.openxmlformats.org/officeDocument/2006/relationships/slide" Target="slide53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46.png"/><Relationship Id="rId21" Type="http://schemas.openxmlformats.org/officeDocument/2006/relationships/image" Target="../media/image147.png"/><Relationship Id="rId22" Type="http://schemas.openxmlformats.org/officeDocument/2006/relationships/image" Target="../media/image148.png"/><Relationship Id="rId23" Type="http://schemas.openxmlformats.org/officeDocument/2006/relationships/image" Target="../media/image61.png"/><Relationship Id="rId24" Type="http://schemas.openxmlformats.org/officeDocument/2006/relationships/image" Target="../media/image149.png"/><Relationship Id="rId25" Type="http://schemas.openxmlformats.org/officeDocument/2006/relationships/image" Target="../media/image150.png"/><Relationship Id="rId26" Type="http://schemas.openxmlformats.org/officeDocument/2006/relationships/image" Target="../media/image151.png"/><Relationship Id="rId27" Type="http://schemas.openxmlformats.org/officeDocument/2006/relationships/image" Target="../media/image152.png"/><Relationship Id="rId28" Type="http://schemas.openxmlformats.org/officeDocument/2006/relationships/image" Target="../media/image153.png"/><Relationship Id="rId29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32.jpe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30" Type="http://schemas.openxmlformats.org/officeDocument/2006/relationships/image" Target="../media/image155.png"/><Relationship Id="rId31" Type="http://schemas.openxmlformats.org/officeDocument/2006/relationships/image" Target="../media/image156.png"/><Relationship Id="rId32" Type="http://schemas.openxmlformats.org/officeDocument/2006/relationships/image" Target="../media/image157.png"/><Relationship Id="rId9" Type="http://schemas.microsoft.com/office/2007/relationships/hdphoto" Target="../media/hdphoto11.wdp"/><Relationship Id="rId6" Type="http://schemas.microsoft.com/office/2007/relationships/hdphoto" Target="../media/hdphoto10.wdp"/><Relationship Id="rId7" Type="http://schemas.openxmlformats.org/officeDocument/2006/relationships/image" Target="../media/image135.png"/><Relationship Id="rId8" Type="http://schemas.openxmlformats.org/officeDocument/2006/relationships/image" Target="../media/image136.png"/><Relationship Id="rId33" Type="http://schemas.openxmlformats.org/officeDocument/2006/relationships/image" Target="../media/image158.png"/><Relationship Id="rId34" Type="http://schemas.openxmlformats.org/officeDocument/2006/relationships/image" Target="../media/image159.png"/><Relationship Id="rId35" Type="http://schemas.openxmlformats.org/officeDocument/2006/relationships/image" Target="../media/image160.png"/><Relationship Id="rId36" Type="http://schemas.openxmlformats.org/officeDocument/2006/relationships/image" Target="../media/image161.png"/><Relationship Id="rId10" Type="http://schemas.openxmlformats.org/officeDocument/2006/relationships/image" Target="../media/image137.png"/><Relationship Id="rId11" Type="http://schemas.microsoft.com/office/2007/relationships/hdphoto" Target="../media/hdphoto12.wdp"/><Relationship Id="rId12" Type="http://schemas.openxmlformats.org/officeDocument/2006/relationships/image" Target="../media/image138.png"/><Relationship Id="rId13" Type="http://schemas.openxmlformats.org/officeDocument/2006/relationships/image" Target="../media/image139.png"/><Relationship Id="rId14" Type="http://schemas.openxmlformats.org/officeDocument/2006/relationships/image" Target="../media/image140.png"/><Relationship Id="rId15" Type="http://schemas.openxmlformats.org/officeDocument/2006/relationships/image" Target="../media/image141.png"/><Relationship Id="rId16" Type="http://schemas.openxmlformats.org/officeDocument/2006/relationships/image" Target="../media/image142.png"/><Relationship Id="rId17" Type="http://schemas.openxmlformats.org/officeDocument/2006/relationships/image" Target="../media/image143.png"/><Relationship Id="rId18" Type="http://schemas.openxmlformats.org/officeDocument/2006/relationships/image" Target="../media/image144.png"/><Relationship Id="rId19" Type="http://schemas.openxmlformats.org/officeDocument/2006/relationships/image" Target="../media/image145.png"/><Relationship Id="rId37" Type="http://schemas.openxmlformats.org/officeDocument/2006/relationships/image" Target="../media/image162.png"/><Relationship Id="rId38" Type="http://schemas.openxmlformats.org/officeDocument/2006/relationships/image" Target="../media/image163.png"/><Relationship Id="rId39" Type="http://schemas.openxmlformats.org/officeDocument/2006/relationships/image" Target="../media/image164.png"/><Relationship Id="rId40" Type="http://schemas.openxmlformats.org/officeDocument/2006/relationships/image" Target="../media/image165.png"/><Relationship Id="rId41" Type="http://schemas.openxmlformats.org/officeDocument/2006/relationships/image" Target="../media/image166.png"/><Relationship Id="rId42" Type="http://schemas.openxmlformats.org/officeDocument/2006/relationships/image" Target="../media/image167.png"/><Relationship Id="rId43" Type="http://schemas.openxmlformats.org/officeDocument/2006/relationships/image" Target="../media/image168.png"/><Relationship Id="rId44" Type="http://schemas.openxmlformats.org/officeDocument/2006/relationships/image" Target="../media/image169.png"/><Relationship Id="rId45" Type="http://schemas.openxmlformats.org/officeDocument/2006/relationships/image" Target="../media/image1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46.png"/><Relationship Id="rId21" Type="http://schemas.openxmlformats.org/officeDocument/2006/relationships/image" Target="../media/image147.png"/><Relationship Id="rId22" Type="http://schemas.openxmlformats.org/officeDocument/2006/relationships/image" Target="../media/image148.png"/><Relationship Id="rId23" Type="http://schemas.openxmlformats.org/officeDocument/2006/relationships/image" Target="../media/image61.png"/><Relationship Id="rId24" Type="http://schemas.openxmlformats.org/officeDocument/2006/relationships/image" Target="../media/image149.png"/><Relationship Id="rId25" Type="http://schemas.openxmlformats.org/officeDocument/2006/relationships/image" Target="../media/image150.png"/><Relationship Id="rId26" Type="http://schemas.openxmlformats.org/officeDocument/2006/relationships/image" Target="../media/image151.png"/><Relationship Id="rId27" Type="http://schemas.openxmlformats.org/officeDocument/2006/relationships/image" Target="../media/image152.png"/><Relationship Id="rId28" Type="http://schemas.openxmlformats.org/officeDocument/2006/relationships/image" Target="../media/image153.png"/><Relationship Id="rId29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32.jpe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30" Type="http://schemas.openxmlformats.org/officeDocument/2006/relationships/image" Target="../media/image157.png"/><Relationship Id="rId31" Type="http://schemas.openxmlformats.org/officeDocument/2006/relationships/image" Target="../media/image158.png"/><Relationship Id="rId32" Type="http://schemas.openxmlformats.org/officeDocument/2006/relationships/image" Target="../media/image159.png"/><Relationship Id="rId9" Type="http://schemas.microsoft.com/office/2007/relationships/hdphoto" Target="../media/hdphoto11.wdp"/><Relationship Id="rId6" Type="http://schemas.microsoft.com/office/2007/relationships/hdphoto" Target="../media/hdphoto10.wdp"/><Relationship Id="rId7" Type="http://schemas.openxmlformats.org/officeDocument/2006/relationships/image" Target="../media/image135.png"/><Relationship Id="rId8" Type="http://schemas.openxmlformats.org/officeDocument/2006/relationships/image" Target="../media/image136.png"/><Relationship Id="rId33" Type="http://schemas.openxmlformats.org/officeDocument/2006/relationships/image" Target="../media/image160.png"/><Relationship Id="rId34" Type="http://schemas.openxmlformats.org/officeDocument/2006/relationships/image" Target="../media/image161.png"/><Relationship Id="rId35" Type="http://schemas.openxmlformats.org/officeDocument/2006/relationships/image" Target="../media/image162.png"/><Relationship Id="rId36" Type="http://schemas.openxmlformats.org/officeDocument/2006/relationships/image" Target="../media/image163.png"/><Relationship Id="rId10" Type="http://schemas.openxmlformats.org/officeDocument/2006/relationships/image" Target="../media/image137.png"/><Relationship Id="rId11" Type="http://schemas.microsoft.com/office/2007/relationships/hdphoto" Target="../media/hdphoto12.wdp"/><Relationship Id="rId12" Type="http://schemas.openxmlformats.org/officeDocument/2006/relationships/image" Target="../media/image138.png"/><Relationship Id="rId13" Type="http://schemas.openxmlformats.org/officeDocument/2006/relationships/image" Target="../media/image139.png"/><Relationship Id="rId14" Type="http://schemas.openxmlformats.org/officeDocument/2006/relationships/image" Target="../media/image140.png"/><Relationship Id="rId15" Type="http://schemas.openxmlformats.org/officeDocument/2006/relationships/image" Target="../media/image141.png"/><Relationship Id="rId16" Type="http://schemas.openxmlformats.org/officeDocument/2006/relationships/image" Target="../media/image142.png"/><Relationship Id="rId17" Type="http://schemas.openxmlformats.org/officeDocument/2006/relationships/image" Target="../media/image143.png"/><Relationship Id="rId18" Type="http://schemas.openxmlformats.org/officeDocument/2006/relationships/image" Target="../media/image144.png"/><Relationship Id="rId19" Type="http://schemas.openxmlformats.org/officeDocument/2006/relationships/image" Target="../media/image145.png"/><Relationship Id="rId37" Type="http://schemas.openxmlformats.org/officeDocument/2006/relationships/image" Target="../media/image164.png"/><Relationship Id="rId38" Type="http://schemas.openxmlformats.org/officeDocument/2006/relationships/image" Target="../media/image165.png"/><Relationship Id="rId39" Type="http://schemas.openxmlformats.org/officeDocument/2006/relationships/image" Target="../media/image166.png"/><Relationship Id="rId40" Type="http://schemas.openxmlformats.org/officeDocument/2006/relationships/image" Target="../media/image167.png"/><Relationship Id="rId41" Type="http://schemas.openxmlformats.org/officeDocument/2006/relationships/image" Target="../media/image168.png"/><Relationship Id="rId42" Type="http://schemas.openxmlformats.org/officeDocument/2006/relationships/image" Target="../media/image169.png"/><Relationship Id="rId43" Type="http://schemas.openxmlformats.org/officeDocument/2006/relationships/image" Target="../media/image170.png"/><Relationship Id="rId44" Type="http://schemas.openxmlformats.org/officeDocument/2006/relationships/image" Target="../media/image154.png"/><Relationship Id="rId45" Type="http://schemas.openxmlformats.org/officeDocument/2006/relationships/image" Target="../media/image156.png"/></Relationships>
</file>

<file path=ppt/slides/_rels/slide41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46.png"/><Relationship Id="rId21" Type="http://schemas.openxmlformats.org/officeDocument/2006/relationships/image" Target="../media/image147.png"/><Relationship Id="rId22" Type="http://schemas.openxmlformats.org/officeDocument/2006/relationships/image" Target="../media/image148.png"/><Relationship Id="rId23" Type="http://schemas.openxmlformats.org/officeDocument/2006/relationships/image" Target="../media/image61.png"/><Relationship Id="rId24" Type="http://schemas.openxmlformats.org/officeDocument/2006/relationships/image" Target="../media/image149.png"/><Relationship Id="rId25" Type="http://schemas.openxmlformats.org/officeDocument/2006/relationships/image" Target="../media/image150.png"/><Relationship Id="rId26" Type="http://schemas.openxmlformats.org/officeDocument/2006/relationships/image" Target="../media/image151.png"/><Relationship Id="rId27" Type="http://schemas.openxmlformats.org/officeDocument/2006/relationships/image" Target="../media/image152.png"/><Relationship Id="rId28" Type="http://schemas.openxmlformats.org/officeDocument/2006/relationships/image" Target="../media/image153.png"/><Relationship Id="rId29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32.jpe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30" Type="http://schemas.openxmlformats.org/officeDocument/2006/relationships/image" Target="../media/image156.png"/><Relationship Id="rId31" Type="http://schemas.openxmlformats.org/officeDocument/2006/relationships/image" Target="../media/image158.png"/><Relationship Id="rId32" Type="http://schemas.openxmlformats.org/officeDocument/2006/relationships/image" Target="../media/image159.png"/><Relationship Id="rId9" Type="http://schemas.microsoft.com/office/2007/relationships/hdphoto" Target="../media/hdphoto11.wdp"/><Relationship Id="rId6" Type="http://schemas.microsoft.com/office/2007/relationships/hdphoto" Target="../media/hdphoto10.wdp"/><Relationship Id="rId7" Type="http://schemas.openxmlformats.org/officeDocument/2006/relationships/image" Target="../media/image135.png"/><Relationship Id="rId8" Type="http://schemas.openxmlformats.org/officeDocument/2006/relationships/image" Target="../media/image136.png"/><Relationship Id="rId33" Type="http://schemas.openxmlformats.org/officeDocument/2006/relationships/image" Target="../media/image160.png"/><Relationship Id="rId34" Type="http://schemas.openxmlformats.org/officeDocument/2006/relationships/image" Target="../media/image161.png"/><Relationship Id="rId35" Type="http://schemas.openxmlformats.org/officeDocument/2006/relationships/image" Target="../media/image162.png"/><Relationship Id="rId36" Type="http://schemas.openxmlformats.org/officeDocument/2006/relationships/image" Target="../media/image163.png"/><Relationship Id="rId10" Type="http://schemas.openxmlformats.org/officeDocument/2006/relationships/image" Target="../media/image137.png"/><Relationship Id="rId11" Type="http://schemas.microsoft.com/office/2007/relationships/hdphoto" Target="../media/hdphoto12.wdp"/><Relationship Id="rId12" Type="http://schemas.openxmlformats.org/officeDocument/2006/relationships/image" Target="../media/image138.png"/><Relationship Id="rId13" Type="http://schemas.openxmlformats.org/officeDocument/2006/relationships/image" Target="../media/image139.png"/><Relationship Id="rId14" Type="http://schemas.openxmlformats.org/officeDocument/2006/relationships/image" Target="../media/image140.png"/><Relationship Id="rId15" Type="http://schemas.openxmlformats.org/officeDocument/2006/relationships/image" Target="../media/image141.png"/><Relationship Id="rId16" Type="http://schemas.openxmlformats.org/officeDocument/2006/relationships/image" Target="../media/image142.png"/><Relationship Id="rId17" Type="http://schemas.openxmlformats.org/officeDocument/2006/relationships/image" Target="../media/image143.png"/><Relationship Id="rId18" Type="http://schemas.openxmlformats.org/officeDocument/2006/relationships/image" Target="../media/image144.png"/><Relationship Id="rId19" Type="http://schemas.openxmlformats.org/officeDocument/2006/relationships/image" Target="../media/image145.png"/><Relationship Id="rId37" Type="http://schemas.openxmlformats.org/officeDocument/2006/relationships/image" Target="../media/image164.png"/><Relationship Id="rId38" Type="http://schemas.openxmlformats.org/officeDocument/2006/relationships/image" Target="../media/image165.png"/><Relationship Id="rId39" Type="http://schemas.openxmlformats.org/officeDocument/2006/relationships/image" Target="../media/image166.png"/><Relationship Id="rId40" Type="http://schemas.openxmlformats.org/officeDocument/2006/relationships/image" Target="../media/image167.png"/><Relationship Id="rId41" Type="http://schemas.openxmlformats.org/officeDocument/2006/relationships/image" Target="../media/image168.png"/><Relationship Id="rId42" Type="http://schemas.openxmlformats.org/officeDocument/2006/relationships/image" Target="../media/image169.png"/><Relationship Id="rId43" Type="http://schemas.openxmlformats.org/officeDocument/2006/relationships/image" Target="../media/image170.png"/><Relationship Id="rId44" Type="http://schemas.openxmlformats.org/officeDocument/2006/relationships/image" Target="../media/image154.png"/><Relationship Id="rId45" Type="http://schemas.openxmlformats.org/officeDocument/2006/relationships/image" Target="../media/image157.png"/></Relationships>
</file>

<file path=ppt/slides/_rels/slide42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46.png"/><Relationship Id="rId21" Type="http://schemas.openxmlformats.org/officeDocument/2006/relationships/image" Target="../media/image147.png"/><Relationship Id="rId22" Type="http://schemas.openxmlformats.org/officeDocument/2006/relationships/image" Target="../media/image148.png"/><Relationship Id="rId23" Type="http://schemas.openxmlformats.org/officeDocument/2006/relationships/image" Target="../media/image61.png"/><Relationship Id="rId24" Type="http://schemas.openxmlformats.org/officeDocument/2006/relationships/image" Target="../media/image149.png"/><Relationship Id="rId25" Type="http://schemas.openxmlformats.org/officeDocument/2006/relationships/image" Target="../media/image150.png"/><Relationship Id="rId26" Type="http://schemas.openxmlformats.org/officeDocument/2006/relationships/image" Target="../media/image151.png"/><Relationship Id="rId27" Type="http://schemas.openxmlformats.org/officeDocument/2006/relationships/image" Target="../media/image152.png"/><Relationship Id="rId28" Type="http://schemas.openxmlformats.org/officeDocument/2006/relationships/image" Target="../media/image153.png"/><Relationship Id="rId29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32.jpe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30" Type="http://schemas.openxmlformats.org/officeDocument/2006/relationships/image" Target="../media/image158.png"/><Relationship Id="rId31" Type="http://schemas.openxmlformats.org/officeDocument/2006/relationships/image" Target="../media/image159.png"/><Relationship Id="rId32" Type="http://schemas.openxmlformats.org/officeDocument/2006/relationships/image" Target="../media/image160.png"/><Relationship Id="rId9" Type="http://schemas.microsoft.com/office/2007/relationships/hdphoto" Target="../media/hdphoto11.wdp"/><Relationship Id="rId6" Type="http://schemas.microsoft.com/office/2007/relationships/hdphoto" Target="../media/hdphoto10.wdp"/><Relationship Id="rId7" Type="http://schemas.openxmlformats.org/officeDocument/2006/relationships/image" Target="../media/image135.png"/><Relationship Id="rId8" Type="http://schemas.openxmlformats.org/officeDocument/2006/relationships/image" Target="../media/image136.png"/><Relationship Id="rId33" Type="http://schemas.openxmlformats.org/officeDocument/2006/relationships/image" Target="../media/image161.png"/><Relationship Id="rId34" Type="http://schemas.openxmlformats.org/officeDocument/2006/relationships/image" Target="../media/image162.png"/><Relationship Id="rId35" Type="http://schemas.openxmlformats.org/officeDocument/2006/relationships/image" Target="../media/image163.png"/><Relationship Id="rId36" Type="http://schemas.openxmlformats.org/officeDocument/2006/relationships/image" Target="../media/image164.png"/><Relationship Id="rId10" Type="http://schemas.openxmlformats.org/officeDocument/2006/relationships/image" Target="../media/image137.png"/><Relationship Id="rId11" Type="http://schemas.microsoft.com/office/2007/relationships/hdphoto" Target="../media/hdphoto12.wdp"/><Relationship Id="rId12" Type="http://schemas.openxmlformats.org/officeDocument/2006/relationships/image" Target="../media/image138.png"/><Relationship Id="rId13" Type="http://schemas.openxmlformats.org/officeDocument/2006/relationships/image" Target="../media/image139.png"/><Relationship Id="rId14" Type="http://schemas.openxmlformats.org/officeDocument/2006/relationships/image" Target="../media/image140.png"/><Relationship Id="rId15" Type="http://schemas.openxmlformats.org/officeDocument/2006/relationships/image" Target="../media/image141.png"/><Relationship Id="rId16" Type="http://schemas.openxmlformats.org/officeDocument/2006/relationships/image" Target="../media/image142.png"/><Relationship Id="rId17" Type="http://schemas.openxmlformats.org/officeDocument/2006/relationships/image" Target="../media/image143.png"/><Relationship Id="rId18" Type="http://schemas.openxmlformats.org/officeDocument/2006/relationships/image" Target="../media/image144.png"/><Relationship Id="rId19" Type="http://schemas.openxmlformats.org/officeDocument/2006/relationships/image" Target="../media/image145.png"/><Relationship Id="rId37" Type="http://schemas.openxmlformats.org/officeDocument/2006/relationships/image" Target="../media/image165.png"/><Relationship Id="rId38" Type="http://schemas.openxmlformats.org/officeDocument/2006/relationships/image" Target="../media/image166.png"/><Relationship Id="rId39" Type="http://schemas.openxmlformats.org/officeDocument/2006/relationships/image" Target="../media/image167.png"/><Relationship Id="rId40" Type="http://schemas.openxmlformats.org/officeDocument/2006/relationships/image" Target="../media/image168.png"/><Relationship Id="rId41" Type="http://schemas.openxmlformats.org/officeDocument/2006/relationships/image" Target="../media/image169.png"/><Relationship Id="rId42" Type="http://schemas.openxmlformats.org/officeDocument/2006/relationships/image" Target="../media/image170.png"/><Relationship Id="rId43" Type="http://schemas.openxmlformats.org/officeDocument/2006/relationships/image" Target="../media/image154.png"/><Relationship Id="rId44" Type="http://schemas.openxmlformats.org/officeDocument/2006/relationships/image" Target="../media/image157.png"/><Relationship Id="rId45" Type="http://schemas.openxmlformats.org/officeDocument/2006/relationships/image" Target="../media/image156.png"/></Relationships>
</file>

<file path=ppt/slides/_rels/slide43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46.png"/><Relationship Id="rId21" Type="http://schemas.openxmlformats.org/officeDocument/2006/relationships/image" Target="../media/image147.png"/><Relationship Id="rId22" Type="http://schemas.openxmlformats.org/officeDocument/2006/relationships/image" Target="../media/image148.png"/><Relationship Id="rId23" Type="http://schemas.openxmlformats.org/officeDocument/2006/relationships/image" Target="../media/image61.png"/><Relationship Id="rId24" Type="http://schemas.openxmlformats.org/officeDocument/2006/relationships/image" Target="../media/image149.png"/><Relationship Id="rId25" Type="http://schemas.openxmlformats.org/officeDocument/2006/relationships/image" Target="../media/image150.png"/><Relationship Id="rId26" Type="http://schemas.openxmlformats.org/officeDocument/2006/relationships/image" Target="../media/image151.png"/><Relationship Id="rId27" Type="http://schemas.openxmlformats.org/officeDocument/2006/relationships/image" Target="../media/image152.png"/><Relationship Id="rId28" Type="http://schemas.openxmlformats.org/officeDocument/2006/relationships/image" Target="../media/image153.png"/><Relationship Id="rId29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32.jpe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30" Type="http://schemas.openxmlformats.org/officeDocument/2006/relationships/image" Target="../media/image158.png"/><Relationship Id="rId31" Type="http://schemas.openxmlformats.org/officeDocument/2006/relationships/image" Target="../media/image159.png"/><Relationship Id="rId32" Type="http://schemas.openxmlformats.org/officeDocument/2006/relationships/image" Target="../media/image160.png"/><Relationship Id="rId9" Type="http://schemas.microsoft.com/office/2007/relationships/hdphoto" Target="../media/hdphoto11.wdp"/><Relationship Id="rId6" Type="http://schemas.microsoft.com/office/2007/relationships/hdphoto" Target="../media/hdphoto10.wdp"/><Relationship Id="rId7" Type="http://schemas.openxmlformats.org/officeDocument/2006/relationships/image" Target="../media/image135.png"/><Relationship Id="rId8" Type="http://schemas.openxmlformats.org/officeDocument/2006/relationships/image" Target="../media/image136.png"/><Relationship Id="rId33" Type="http://schemas.openxmlformats.org/officeDocument/2006/relationships/image" Target="../media/image162.png"/><Relationship Id="rId34" Type="http://schemas.openxmlformats.org/officeDocument/2006/relationships/image" Target="../media/image163.png"/><Relationship Id="rId35" Type="http://schemas.openxmlformats.org/officeDocument/2006/relationships/image" Target="../media/image164.png"/><Relationship Id="rId36" Type="http://schemas.openxmlformats.org/officeDocument/2006/relationships/image" Target="../media/image165.png"/><Relationship Id="rId10" Type="http://schemas.openxmlformats.org/officeDocument/2006/relationships/image" Target="../media/image137.png"/><Relationship Id="rId11" Type="http://schemas.microsoft.com/office/2007/relationships/hdphoto" Target="../media/hdphoto12.wdp"/><Relationship Id="rId12" Type="http://schemas.openxmlformats.org/officeDocument/2006/relationships/image" Target="../media/image138.png"/><Relationship Id="rId13" Type="http://schemas.openxmlformats.org/officeDocument/2006/relationships/image" Target="../media/image139.png"/><Relationship Id="rId14" Type="http://schemas.openxmlformats.org/officeDocument/2006/relationships/image" Target="../media/image140.png"/><Relationship Id="rId15" Type="http://schemas.openxmlformats.org/officeDocument/2006/relationships/image" Target="../media/image141.png"/><Relationship Id="rId16" Type="http://schemas.openxmlformats.org/officeDocument/2006/relationships/image" Target="../media/image142.png"/><Relationship Id="rId17" Type="http://schemas.openxmlformats.org/officeDocument/2006/relationships/image" Target="../media/image143.png"/><Relationship Id="rId18" Type="http://schemas.openxmlformats.org/officeDocument/2006/relationships/image" Target="../media/image144.png"/><Relationship Id="rId19" Type="http://schemas.openxmlformats.org/officeDocument/2006/relationships/image" Target="../media/image145.png"/><Relationship Id="rId37" Type="http://schemas.openxmlformats.org/officeDocument/2006/relationships/image" Target="../media/image166.png"/><Relationship Id="rId38" Type="http://schemas.openxmlformats.org/officeDocument/2006/relationships/image" Target="../media/image167.png"/><Relationship Id="rId39" Type="http://schemas.openxmlformats.org/officeDocument/2006/relationships/image" Target="../media/image168.png"/><Relationship Id="rId40" Type="http://schemas.openxmlformats.org/officeDocument/2006/relationships/image" Target="../media/image169.png"/><Relationship Id="rId41" Type="http://schemas.openxmlformats.org/officeDocument/2006/relationships/image" Target="../media/image170.png"/><Relationship Id="rId42" Type="http://schemas.openxmlformats.org/officeDocument/2006/relationships/image" Target="../media/image154.png"/><Relationship Id="rId43" Type="http://schemas.openxmlformats.org/officeDocument/2006/relationships/image" Target="../media/image157.png"/><Relationship Id="rId44" Type="http://schemas.openxmlformats.org/officeDocument/2006/relationships/image" Target="../media/image156.png"/><Relationship Id="rId45" Type="http://schemas.openxmlformats.org/officeDocument/2006/relationships/image" Target="../media/image161.png"/></Relationships>
</file>

<file path=ppt/slides/_rels/slide44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46.png"/><Relationship Id="rId21" Type="http://schemas.openxmlformats.org/officeDocument/2006/relationships/image" Target="../media/image147.png"/><Relationship Id="rId22" Type="http://schemas.openxmlformats.org/officeDocument/2006/relationships/image" Target="../media/image148.png"/><Relationship Id="rId23" Type="http://schemas.openxmlformats.org/officeDocument/2006/relationships/image" Target="../media/image61.png"/><Relationship Id="rId24" Type="http://schemas.openxmlformats.org/officeDocument/2006/relationships/image" Target="../media/image149.png"/><Relationship Id="rId25" Type="http://schemas.openxmlformats.org/officeDocument/2006/relationships/image" Target="../media/image150.png"/><Relationship Id="rId26" Type="http://schemas.openxmlformats.org/officeDocument/2006/relationships/image" Target="../media/image152.png"/><Relationship Id="rId27" Type="http://schemas.openxmlformats.org/officeDocument/2006/relationships/image" Target="../media/image153.png"/><Relationship Id="rId28" Type="http://schemas.openxmlformats.org/officeDocument/2006/relationships/image" Target="../media/image155.png"/><Relationship Id="rId29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32.jpe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30" Type="http://schemas.openxmlformats.org/officeDocument/2006/relationships/image" Target="../media/image159.png"/><Relationship Id="rId31" Type="http://schemas.openxmlformats.org/officeDocument/2006/relationships/image" Target="../media/image160.png"/><Relationship Id="rId32" Type="http://schemas.openxmlformats.org/officeDocument/2006/relationships/image" Target="../media/image162.png"/><Relationship Id="rId9" Type="http://schemas.microsoft.com/office/2007/relationships/hdphoto" Target="../media/hdphoto11.wdp"/><Relationship Id="rId6" Type="http://schemas.microsoft.com/office/2007/relationships/hdphoto" Target="../media/hdphoto10.wdp"/><Relationship Id="rId7" Type="http://schemas.openxmlformats.org/officeDocument/2006/relationships/image" Target="../media/image135.png"/><Relationship Id="rId8" Type="http://schemas.openxmlformats.org/officeDocument/2006/relationships/image" Target="../media/image136.png"/><Relationship Id="rId33" Type="http://schemas.openxmlformats.org/officeDocument/2006/relationships/image" Target="../media/image163.png"/><Relationship Id="rId34" Type="http://schemas.openxmlformats.org/officeDocument/2006/relationships/image" Target="../media/image164.png"/><Relationship Id="rId35" Type="http://schemas.openxmlformats.org/officeDocument/2006/relationships/image" Target="../media/image165.png"/><Relationship Id="rId36" Type="http://schemas.openxmlformats.org/officeDocument/2006/relationships/image" Target="../media/image166.png"/><Relationship Id="rId10" Type="http://schemas.openxmlformats.org/officeDocument/2006/relationships/image" Target="../media/image137.png"/><Relationship Id="rId11" Type="http://schemas.microsoft.com/office/2007/relationships/hdphoto" Target="../media/hdphoto12.wdp"/><Relationship Id="rId12" Type="http://schemas.openxmlformats.org/officeDocument/2006/relationships/image" Target="../media/image138.png"/><Relationship Id="rId13" Type="http://schemas.openxmlformats.org/officeDocument/2006/relationships/image" Target="../media/image139.png"/><Relationship Id="rId14" Type="http://schemas.openxmlformats.org/officeDocument/2006/relationships/image" Target="../media/image140.png"/><Relationship Id="rId15" Type="http://schemas.openxmlformats.org/officeDocument/2006/relationships/image" Target="../media/image141.png"/><Relationship Id="rId16" Type="http://schemas.openxmlformats.org/officeDocument/2006/relationships/image" Target="../media/image142.png"/><Relationship Id="rId17" Type="http://schemas.openxmlformats.org/officeDocument/2006/relationships/image" Target="../media/image143.png"/><Relationship Id="rId18" Type="http://schemas.openxmlformats.org/officeDocument/2006/relationships/image" Target="../media/image144.png"/><Relationship Id="rId19" Type="http://schemas.openxmlformats.org/officeDocument/2006/relationships/image" Target="../media/image145.png"/><Relationship Id="rId37" Type="http://schemas.openxmlformats.org/officeDocument/2006/relationships/image" Target="../media/image167.png"/><Relationship Id="rId38" Type="http://schemas.openxmlformats.org/officeDocument/2006/relationships/image" Target="../media/image168.png"/><Relationship Id="rId39" Type="http://schemas.openxmlformats.org/officeDocument/2006/relationships/image" Target="../media/image169.png"/><Relationship Id="rId40" Type="http://schemas.openxmlformats.org/officeDocument/2006/relationships/image" Target="../media/image170.png"/><Relationship Id="rId41" Type="http://schemas.openxmlformats.org/officeDocument/2006/relationships/image" Target="../media/image154.png"/><Relationship Id="rId42" Type="http://schemas.openxmlformats.org/officeDocument/2006/relationships/image" Target="../media/image157.png"/><Relationship Id="rId43" Type="http://schemas.openxmlformats.org/officeDocument/2006/relationships/image" Target="../media/image156.png"/><Relationship Id="rId44" Type="http://schemas.openxmlformats.org/officeDocument/2006/relationships/image" Target="../media/image161.png"/><Relationship Id="rId45" Type="http://schemas.openxmlformats.org/officeDocument/2006/relationships/image" Target="../media/image151.png"/></Relationships>
</file>

<file path=ppt/slides/_rels/slide45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46.png"/><Relationship Id="rId21" Type="http://schemas.openxmlformats.org/officeDocument/2006/relationships/image" Target="../media/image147.png"/><Relationship Id="rId22" Type="http://schemas.openxmlformats.org/officeDocument/2006/relationships/image" Target="../media/image148.png"/><Relationship Id="rId23" Type="http://schemas.openxmlformats.org/officeDocument/2006/relationships/image" Target="../media/image61.png"/><Relationship Id="rId24" Type="http://schemas.openxmlformats.org/officeDocument/2006/relationships/image" Target="../media/image149.png"/><Relationship Id="rId25" Type="http://schemas.openxmlformats.org/officeDocument/2006/relationships/image" Target="../media/image150.png"/><Relationship Id="rId26" Type="http://schemas.openxmlformats.org/officeDocument/2006/relationships/image" Target="../media/image152.png"/><Relationship Id="rId27" Type="http://schemas.openxmlformats.org/officeDocument/2006/relationships/image" Target="../media/image153.png"/><Relationship Id="rId28" Type="http://schemas.openxmlformats.org/officeDocument/2006/relationships/image" Target="../media/image158.png"/><Relationship Id="rId29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32.jpe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30" Type="http://schemas.openxmlformats.org/officeDocument/2006/relationships/image" Target="../media/image160.png"/><Relationship Id="rId31" Type="http://schemas.openxmlformats.org/officeDocument/2006/relationships/image" Target="../media/image162.png"/><Relationship Id="rId32" Type="http://schemas.openxmlformats.org/officeDocument/2006/relationships/image" Target="../media/image163.png"/><Relationship Id="rId9" Type="http://schemas.microsoft.com/office/2007/relationships/hdphoto" Target="../media/hdphoto11.wdp"/><Relationship Id="rId6" Type="http://schemas.microsoft.com/office/2007/relationships/hdphoto" Target="../media/hdphoto10.wdp"/><Relationship Id="rId7" Type="http://schemas.openxmlformats.org/officeDocument/2006/relationships/image" Target="../media/image135.png"/><Relationship Id="rId8" Type="http://schemas.openxmlformats.org/officeDocument/2006/relationships/image" Target="../media/image136.png"/><Relationship Id="rId33" Type="http://schemas.openxmlformats.org/officeDocument/2006/relationships/image" Target="../media/image164.png"/><Relationship Id="rId34" Type="http://schemas.openxmlformats.org/officeDocument/2006/relationships/image" Target="../media/image165.png"/><Relationship Id="rId35" Type="http://schemas.openxmlformats.org/officeDocument/2006/relationships/image" Target="../media/image166.png"/><Relationship Id="rId36" Type="http://schemas.openxmlformats.org/officeDocument/2006/relationships/image" Target="../media/image167.png"/><Relationship Id="rId10" Type="http://schemas.openxmlformats.org/officeDocument/2006/relationships/image" Target="../media/image137.png"/><Relationship Id="rId11" Type="http://schemas.microsoft.com/office/2007/relationships/hdphoto" Target="../media/hdphoto12.wdp"/><Relationship Id="rId12" Type="http://schemas.openxmlformats.org/officeDocument/2006/relationships/image" Target="../media/image138.png"/><Relationship Id="rId13" Type="http://schemas.openxmlformats.org/officeDocument/2006/relationships/image" Target="../media/image139.png"/><Relationship Id="rId14" Type="http://schemas.openxmlformats.org/officeDocument/2006/relationships/image" Target="../media/image140.png"/><Relationship Id="rId15" Type="http://schemas.openxmlformats.org/officeDocument/2006/relationships/image" Target="../media/image141.png"/><Relationship Id="rId16" Type="http://schemas.openxmlformats.org/officeDocument/2006/relationships/image" Target="../media/image142.png"/><Relationship Id="rId17" Type="http://schemas.openxmlformats.org/officeDocument/2006/relationships/image" Target="../media/image143.png"/><Relationship Id="rId18" Type="http://schemas.openxmlformats.org/officeDocument/2006/relationships/image" Target="../media/image144.png"/><Relationship Id="rId19" Type="http://schemas.openxmlformats.org/officeDocument/2006/relationships/image" Target="../media/image145.png"/><Relationship Id="rId37" Type="http://schemas.openxmlformats.org/officeDocument/2006/relationships/image" Target="../media/image168.png"/><Relationship Id="rId38" Type="http://schemas.openxmlformats.org/officeDocument/2006/relationships/image" Target="../media/image169.png"/><Relationship Id="rId39" Type="http://schemas.openxmlformats.org/officeDocument/2006/relationships/image" Target="../media/image170.png"/><Relationship Id="rId40" Type="http://schemas.openxmlformats.org/officeDocument/2006/relationships/image" Target="../media/image154.png"/><Relationship Id="rId41" Type="http://schemas.openxmlformats.org/officeDocument/2006/relationships/image" Target="../media/image157.png"/><Relationship Id="rId42" Type="http://schemas.openxmlformats.org/officeDocument/2006/relationships/image" Target="../media/image156.png"/><Relationship Id="rId43" Type="http://schemas.openxmlformats.org/officeDocument/2006/relationships/image" Target="../media/image161.png"/><Relationship Id="rId44" Type="http://schemas.openxmlformats.org/officeDocument/2006/relationships/image" Target="../media/image151.png"/><Relationship Id="rId45" Type="http://schemas.openxmlformats.org/officeDocument/2006/relationships/image" Target="../media/image155.png"/></Relationships>
</file>

<file path=ppt/slides/_rels/slide46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46.png"/><Relationship Id="rId21" Type="http://schemas.openxmlformats.org/officeDocument/2006/relationships/image" Target="../media/image147.png"/><Relationship Id="rId22" Type="http://schemas.openxmlformats.org/officeDocument/2006/relationships/image" Target="../media/image148.png"/><Relationship Id="rId23" Type="http://schemas.openxmlformats.org/officeDocument/2006/relationships/image" Target="../media/image61.png"/><Relationship Id="rId24" Type="http://schemas.openxmlformats.org/officeDocument/2006/relationships/image" Target="../media/image149.png"/><Relationship Id="rId25" Type="http://schemas.openxmlformats.org/officeDocument/2006/relationships/image" Target="../media/image150.png"/><Relationship Id="rId26" Type="http://schemas.openxmlformats.org/officeDocument/2006/relationships/image" Target="../media/image152.png"/><Relationship Id="rId27" Type="http://schemas.openxmlformats.org/officeDocument/2006/relationships/image" Target="../media/image158.png"/><Relationship Id="rId28" Type="http://schemas.openxmlformats.org/officeDocument/2006/relationships/image" Target="../media/image159.png"/><Relationship Id="rId29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32.jpe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30" Type="http://schemas.openxmlformats.org/officeDocument/2006/relationships/image" Target="../media/image162.png"/><Relationship Id="rId31" Type="http://schemas.openxmlformats.org/officeDocument/2006/relationships/image" Target="../media/image163.png"/><Relationship Id="rId32" Type="http://schemas.openxmlformats.org/officeDocument/2006/relationships/image" Target="../media/image164.png"/><Relationship Id="rId9" Type="http://schemas.microsoft.com/office/2007/relationships/hdphoto" Target="../media/hdphoto11.wdp"/><Relationship Id="rId6" Type="http://schemas.microsoft.com/office/2007/relationships/hdphoto" Target="../media/hdphoto10.wdp"/><Relationship Id="rId7" Type="http://schemas.openxmlformats.org/officeDocument/2006/relationships/image" Target="../media/image135.png"/><Relationship Id="rId8" Type="http://schemas.openxmlformats.org/officeDocument/2006/relationships/image" Target="../media/image136.png"/><Relationship Id="rId33" Type="http://schemas.openxmlformats.org/officeDocument/2006/relationships/image" Target="../media/image165.png"/><Relationship Id="rId34" Type="http://schemas.openxmlformats.org/officeDocument/2006/relationships/image" Target="../media/image166.png"/><Relationship Id="rId35" Type="http://schemas.openxmlformats.org/officeDocument/2006/relationships/image" Target="../media/image167.png"/><Relationship Id="rId36" Type="http://schemas.openxmlformats.org/officeDocument/2006/relationships/image" Target="../media/image168.png"/><Relationship Id="rId10" Type="http://schemas.openxmlformats.org/officeDocument/2006/relationships/image" Target="../media/image137.png"/><Relationship Id="rId11" Type="http://schemas.microsoft.com/office/2007/relationships/hdphoto" Target="../media/hdphoto12.wdp"/><Relationship Id="rId12" Type="http://schemas.openxmlformats.org/officeDocument/2006/relationships/image" Target="../media/image138.png"/><Relationship Id="rId13" Type="http://schemas.openxmlformats.org/officeDocument/2006/relationships/image" Target="../media/image139.png"/><Relationship Id="rId14" Type="http://schemas.openxmlformats.org/officeDocument/2006/relationships/image" Target="../media/image140.png"/><Relationship Id="rId15" Type="http://schemas.openxmlformats.org/officeDocument/2006/relationships/image" Target="../media/image141.png"/><Relationship Id="rId16" Type="http://schemas.openxmlformats.org/officeDocument/2006/relationships/image" Target="../media/image142.png"/><Relationship Id="rId17" Type="http://schemas.openxmlformats.org/officeDocument/2006/relationships/image" Target="../media/image143.png"/><Relationship Id="rId18" Type="http://schemas.openxmlformats.org/officeDocument/2006/relationships/image" Target="../media/image144.png"/><Relationship Id="rId19" Type="http://schemas.openxmlformats.org/officeDocument/2006/relationships/image" Target="../media/image145.png"/><Relationship Id="rId37" Type="http://schemas.openxmlformats.org/officeDocument/2006/relationships/image" Target="../media/image169.png"/><Relationship Id="rId38" Type="http://schemas.openxmlformats.org/officeDocument/2006/relationships/image" Target="../media/image170.png"/><Relationship Id="rId39" Type="http://schemas.openxmlformats.org/officeDocument/2006/relationships/image" Target="../media/image154.png"/><Relationship Id="rId40" Type="http://schemas.openxmlformats.org/officeDocument/2006/relationships/image" Target="../media/image157.png"/><Relationship Id="rId41" Type="http://schemas.openxmlformats.org/officeDocument/2006/relationships/image" Target="../media/image156.png"/><Relationship Id="rId42" Type="http://schemas.openxmlformats.org/officeDocument/2006/relationships/image" Target="../media/image161.png"/><Relationship Id="rId43" Type="http://schemas.openxmlformats.org/officeDocument/2006/relationships/image" Target="../media/image151.png"/><Relationship Id="rId44" Type="http://schemas.openxmlformats.org/officeDocument/2006/relationships/image" Target="../media/image155.png"/><Relationship Id="rId45" Type="http://schemas.openxmlformats.org/officeDocument/2006/relationships/image" Target="../media/image153.png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1.png"/><Relationship Id="rId20" Type="http://schemas.openxmlformats.org/officeDocument/2006/relationships/slide" Target="slide19.xml"/><Relationship Id="rId21" Type="http://schemas.openxmlformats.org/officeDocument/2006/relationships/slide" Target="slide39.xml"/><Relationship Id="rId22" Type="http://schemas.openxmlformats.org/officeDocument/2006/relationships/slide" Target="slide53.xml"/><Relationship Id="rId10" Type="http://schemas.openxmlformats.org/officeDocument/2006/relationships/image" Target="../media/image154.png"/><Relationship Id="rId11" Type="http://schemas.openxmlformats.org/officeDocument/2006/relationships/image" Target="../media/image157.png"/><Relationship Id="rId12" Type="http://schemas.openxmlformats.org/officeDocument/2006/relationships/image" Target="../media/image156.png"/><Relationship Id="rId13" Type="http://schemas.openxmlformats.org/officeDocument/2006/relationships/image" Target="../media/image161.png"/><Relationship Id="rId14" Type="http://schemas.openxmlformats.org/officeDocument/2006/relationships/image" Target="../media/image151.png"/><Relationship Id="rId15" Type="http://schemas.openxmlformats.org/officeDocument/2006/relationships/image" Target="../media/image155.png"/><Relationship Id="rId16" Type="http://schemas.openxmlformats.org/officeDocument/2006/relationships/image" Target="../media/image153.png"/><Relationship Id="rId17" Type="http://schemas.openxmlformats.org/officeDocument/2006/relationships/image" Target="../media/image168.png"/><Relationship Id="rId18" Type="http://schemas.openxmlformats.org/officeDocument/2006/relationships/image" Target="../media/image22.gif"/><Relationship Id="rId19" Type="http://schemas.openxmlformats.org/officeDocument/2006/relationships/slide" Target="slide4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audio" Target="../media/audio6.wav"/><Relationship Id="rId4" Type="http://schemas.openxmlformats.org/officeDocument/2006/relationships/image" Target="../media/image134.png"/><Relationship Id="rId5" Type="http://schemas.microsoft.com/office/2007/relationships/hdphoto" Target="../media/hdphoto10.wdp"/><Relationship Id="rId6" Type="http://schemas.openxmlformats.org/officeDocument/2006/relationships/image" Target="../media/image135.png"/><Relationship Id="rId7" Type="http://schemas.openxmlformats.org/officeDocument/2006/relationships/image" Target="../media/image132.jpeg"/><Relationship Id="rId8" Type="http://schemas.openxmlformats.org/officeDocument/2006/relationships/image" Target="../media/image1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49.xml"/><Relationship Id="rId5" Type="http://schemas.openxmlformats.org/officeDocument/2006/relationships/image" Target="../media/image175.png"/><Relationship Id="rId6" Type="http://schemas.openxmlformats.org/officeDocument/2006/relationships/image" Target="../media/image176.png"/><Relationship Id="rId7" Type="http://schemas.openxmlformats.org/officeDocument/2006/relationships/image" Target="../media/image177.png"/><Relationship Id="rId8" Type="http://schemas.openxmlformats.org/officeDocument/2006/relationships/image" Target="../media/image178.png"/><Relationship Id="rId9" Type="http://schemas.openxmlformats.org/officeDocument/2006/relationships/image" Target="../media/image33.png"/><Relationship Id="rId10" Type="http://schemas.openxmlformats.org/officeDocument/2006/relationships/image" Target="../media/image61.png"/><Relationship Id="rId1" Type="http://schemas.microsoft.com/office/2007/relationships/media" Target="../media/media3.mp3"/><Relationship Id="rId2" Type="http://schemas.openxmlformats.org/officeDocument/2006/relationships/audio" Target="../media/media3.mp3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png"/><Relationship Id="rId12" Type="http://schemas.openxmlformats.org/officeDocument/2006/relationships/image" Target="../media/image21.png"/><Relationship Id="rId13" Type="http://schemas.openxmlformats.org/officeDocument/2006/relationships/image" Target="../media/image22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jpeg"/><Relationship Id="rId4" Type="http://schemas.openxmlformats.org/officeDocument/2006/relationships/image" Target="../media/image24.png"/><Relationship Id="rId5" Type="http://schemas.openxmlformats.org/officeDocument/2006/relationships/image" Target="../media/image16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50.xml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181.png"/><Relationship Id="rId8" Type="http://schemas.microsoft.com/office/2007/relationships/hdphoto" Target="../media/hdphoto13.wdp"/><Relationship Id="rId9" Type="http://schemas.openxmlformats.org/officeDocument/2006/relationships/image" Target="../media/image33.png"/><Relationship Id="rId10" Type="http://schemas.openxmlformats.org/officeDocument/2006/relationships/image" Target="../media/image61.png"/><Relationship Id="rId1" Type="http://schemas.microsoft.com/office/2007/relationships/media" Target="../media/media4.wav"/><Relationship Id="rId2" Type="http://schemas.openxmlformats.org/officeDocument/2006/relationships/audio" Target="../media/media4.wav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jp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61.png"/><Relationship Id="rId7" Type="http://schemas.openxmlformats.org/officeDocument/2006/relationships/image" Target="../media/image185.png"/><Relationship Id="rId8" Type="http://schemas.openxmlformats.org/officeDocument/2006/relationships/image" Target="../media/image186.png"/><Relationship Id="rId9" Type="http://schemas.microsoft.com/office/2007/relationships/hdphoto" Target="../media/hdphoto14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1" Type="http://schemas.openxmlformats.org/officeDocument/2006/relationships/slide" Target="slide19.xml"/><Relationship Id="rId12" Type="http://schemas.openxmlformats.org/officeDocument/2006/relationships/slide" Target="slide39.xml"/><Relationship Id="rId13" Type="http://schemas.openxmlformats.org/officeDocument/2006/relationships/slide" Target="slide53.xml"/><Relationship Id="rId1" Type="http://schemas.microsoft.com/office/2007/relationships/media" Target="../media/media5.wav"/><Relationship Id="rId2" Type="http://schemas.openxmlformats.org/officeDocument/2006/relationships/audio" Target="../media/media5.wav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52.xml"/><Relationship Id="rId5" Type="http://schemas.openxmlformats.org/officeDocument/2006/relationships/image" Target="../media/image187.jpg"/><Relationship Id="rId6" Type="http://schemas.openxmlformats.org/officeDocument/2006/relationships/image" Target="../media/image188.png"/><Relationship Id="rId7" Type="http://schemas.openxmlformats.org/officeDocument/2006/relationships/image" Target="../media/image61.png"/><Relationship Id="rId8" Type="http://schemas.openxmlformats.org/officeDocument/2006/relationships/image" Target="../media/image189.png"/><Relationship Id="rId9" Type="http://schemas.openxmlformats.org/officeDocument/2006/relationships/image" Target="../media/image33.png"/><Relationship Id="rId10" Type="http://schemas.openxmlformats.org/officeDocument/2006/relationships/slide" Target="slide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4" Type="http://schemas.openxmlformats.org/officeDocument/2006/relationships/image" Target="../media/image6.png"/><Relationship Id="rId5" Type="http://schemas.openxmlformats.org/officeDocument/2006/relationships/image" Target="../media/image191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image" Target="../media/image37.png"/><Relationship Id="rId14" Type="http://schemas.openxmlformats.org/officeDocument/2006/relationships/image" Target="../media/image38.png"/><Relationship Id="rId15" Type="http://schemas.openxmlformats.org/officeDocument/2006/relationships/image" Target="../media/image39.gif"/><Relationship Id="rId1" Type="http://schemas.microsoft.com/office/2007/relationships/media" Target="../media/media2.wav"/><Relationship Id="rId2" Type="http://schemas.openxmlformats.org/officeDocument/2006/relationships/audio" Target="../media/media2.wav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Relationship Id="rId5" Type="http://schemas.openxmlformats.org/officeDocument/2006/relationships/audio" Target="../media/audio1.wav"/><Relationship Id="rId6" Type="http://schemas.openxmlformats.org/officeDocument/2006/relationships/audio" Target="../media/audio2.wav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image" Target="../media/image37.png"/><Relationship Id="rId14" Type="http://schemas.openxmlformats.org/officeDocument/2006/relationships/image" Target="../media/image39.gif"/><Relationship Id="rId15" Type="http://schemas.openxmlformats.org/officeDocument/2006/relationships/image" Target="../media/image40.png"/><Relationship Id="rId1" Type="http://schemas.microsoft.com/office/2007/relationships/media" Target="../media/media2.wav"/><Relationship Id="rId2" Type="http://schemas.openxmlformats.org/officeDocument/2006/relationships/audio" Target="../media/media2.wav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7.xml"/><Relationship Id="rId5" Type="http://schemas.openxmlformats.org/officeDocument/2006/relationships/audio" Target="../media/audio2.wav"/><Relationship Id="rId6" Type="http://schemas.openxmlformats.org/officeDocument/2006/relationships/audio" Target="../media/audio1.wav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9.gif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5" Type="http://schemas.openxmlformats.org/officeDocument/2006/relationships/image" Target="../media/image45.png"/><Relationship Id="rId1" Type="http://schemas.microsoft.com/office/2007/relationships/media" Target="../media/media2.wav"/><Relationship Id="rId2" Type="http://schemas.openxmlformats.org/officeDocument/2006/relationships/audio" Target="../media/media2.wav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8.xml"/><Relationship Id="rId5" Type="http://schemas.openxmlformats.org/officeDocument/2006/relationships/audio" Target="../media/audio2.wav"/><Relationship Id="rId6" Type="http://schemas.openxmlformats.org/officeDocument/2006/relationships/audio" Target="../media/audio1.wav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9.gif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5" Type="http://schemas.openxmlformats.org/officeDocument/2006/relationships/image" Target="../media/image47.jpeg"/><Relationship Id="rId16" Type="http://schemas.openxmlformats.org/officeDocument/2006/relationships/slide" Target="slide4.xml"/><Relationship Id="rId17" Type="http://schemas.openxmlformats.org/officeDocument/2006/relationships/slide" Target="slide19.xml"/><Relationship Id="rId18" Type="http://schemas.openxmlformats.org/officeDocument/2006/relationships/slide" Target="slide39.xml"/><Relationship Id="rId19" Type="http://schemas.openxmlformats.org/officeDocument/2006/relationships/slide" Target="slide53.xml"/><Relationship Id="rId1" Type="http://schemas.microsoft.com/office/2007/relationships/media" Target="../media/media2.wav"/><Relationship Id="rId2" Type="http://schemas.openxmlformats.org/officeDocument/2006/relationships/audio" Target="../media/media2.wav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9.xml"/><Relationship Id="rId5" Type="http://schemas.openxmlformats.org/officeDocument/2006/relationships/audio" Target="../media/audio1.wav"/><Relationship Id="rId6" Type="http://schemas.openxmlformats.org/officeDocument/2006/relationships/audio" Target="../media/audio2.wav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413177" y="630300"/>
            <a:ext cx="7292204" cy="1015291"/>
            <a:chOff x="4643435" y="1324232"/>
            <a:chExt cx="7292204" cy="1015291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7502" y="1533254"/>
              <a:ext cx="6788137" cy="806269"/>
            </a:xfrm>
            <a:prstGeom prst="rect">
              <a:avLst/>
            </a:prstGeom>
          </p:spPr>
        </p:pic>
        <p:sp>
          <p:nvSpPr>
            <p:cNvPr id="7" name="TextBox 2"/>
            <p:cNvSpPr txBox="1"/>
            <p:nvPr/>
          </p:nvSpPr>
          <p:spPr>
            <a:xfrm>
              <a:off x="5816906" y="1705555"/>
              <a:ext cx="5585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66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Hello! What</a:t>
              </a:r>
              <a:r>
                <a:rPr lang="en-US" sz="2400" dirty="0" smtClean="0">
                  <a:solidFill>
                    <a:srgbClr val="6633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’</a:t>
              </a:r>
              <a:r>
                <a:rPr lang="en-US" sz="2400" dirty="0" smtClean="0">
                  <a:solidFill>
                    <a:srgbClr val="66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s your name? </a:t>
              </a:r>
              <a:endParaRPr lang="en-US" sz="24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435" y="1324232"/>
              <a:ext cx="881493" cy="1015291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/>
        </p:nvGrpSpPr>
        <p:grpSpPr>
          <a:xfrm>
            <a:off x="413177" y="1693810"/>
            <a:ext cx="7292204" cy="1015291"/>
            <a:chOff x="4643435" y="1324232"/>
            <a:chExt cx="7292204" cy="1015291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7502" y="1533254"/>
              <a:ext cx="6788137" cy="806269"/>
            </a:xfrm>
            <a:prstGeom prst="rect">
              <a:avLst/>
            </a:prstGeom>
          </p:spPr>
        </p:pic>
        <p:sp>
          <p:nvSpPr>
            <p:cNvPr id="13" name="TextBox 2"/>
            <p:cNvSpPr txBox="1"/>
            <p:nvPr/>
          </p:nvSpPr>
          <p:spPr>
            <a:xfrm>
              <a:off x="5816906" y="1705555"/>
              <a:ext cx="5585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66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How old are you?</a:t>
              </a:r>
              <a:endParaRPr lang="en-US" sz="24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435" y="1324232"/>
              <a:ext cx="881493" cy="1015291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413177" y="2818808"/>
            <a:ext cx="7292204" cy="1015291"/>
            <a:chOff x="4643435" y="1324232"/>
            <a:chExt cx="7292204" cy="1015291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7502" y="1533254"/>
              <a:ext cx="6788137" cy="806269"/>
            </a:xfrm>
            <a:prstGeom prst="rect">
              <a:avLst/>
            </a:prstGeom>
          </p:spPr>
        </p:pic>
        <p:sp>
          <p:nvSpPr>
            <p:cNvPr id="17" name="TextBox 2"/>
            <p:cNvSpPr txBox="1"/>
            <p:nvPr/>
          </p:nvSpPr>
          <p:spPr>
            <a:xfrm>
              <a:off x="5816906" y="1705555"/>
              <a:ext cx="5585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66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Where are you from?</a:t>
              </a:r>
              <a:endParaRPr lang="en-US" sz="24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435" y="1324232"/>
              <a:ext cx="881493" cy="1015291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413177" y="3939002"/>
            <a:ext cx="7292204" cy="1015291"/>
            <a:chOff x="4643435" y="1324232"/>
            <a:chExt cx="7292204" cy="1015291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7502" y="1533254"/>
              <a:ext cx="6788137" cy="806269"/>
            </a:xfrm>
            <a:prstGeom prst="rect">
              <a:avLst/>
            </a:prstGeom>
          </p:spPr>
        </p:pic>
        <p:sp>
          <p:nvSpPr>
            <p:cNvPr id="21" name="TextBox 2"/>
            <p:cNvSpPr txBox="1"/>
            <p:nvPr/>
          </p:nvSpPr>
          <p:spPr>
            <a:xfrm>
              <a:off x="5524929" y="1705555"/>
              <a:ext cx="62410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66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How</a:t>
              </a:r>
              <a:r>
                <a:rPr lang="en-US" sz="2400" dirty="0" smtClean="0">
                  <a:solidFill>
                    <a:srgbClr val="6633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’</a:t>
              </a:r>
              <a:r>
                <a:rPr lang="en-US" sz="2400" dirty="0" smtClean="0">
                  <a:solidFill>
                    <a:srgbClr val="66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s your day </a:t>
              </a:r>
              <a:r>
                <a:rPr lang="en-US" altLang="zh-CN" sz="2400" dirty="0" smtClean="0">
                  <a:solidFill>
                    <a:srgbClr val="66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today</a:t>
              </a:r>
              <a:r>
                <a:rPr lang="en-US" sz="2400" dirty="0" smtClean="0">
                  <a:solidFill>
                    <a:srgbClr val="66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?</a:t>
              </a:r>
              <a:endParaRPr lang="en-US" sz="24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435" y="1324232"/>
              <a:ext cx="881493" cy="1015291"/>
            </a:xfrm>
            <a:prstGeom prst="rect">
              <a:avLst/>
            </a:prstGeom>
          </p:spPr>
        </p:pic>
      </p:grpSp>
      <p:grpSp>
        <p:nvGrpSpPr>
          <p:cNvPr id="23" name="组合 22"/>
          <p:cNvGrpSpPr/>
          <p:nvPr/>
        </p:nvGrpSpPr>
        <p:grpSpPr>
          <a:xfrm>
            <a:off x="413177" y="5052169"/>
            <a:ext cx="7381955" cy="1015291"/>
            <a:chOff x="4643435" y="1324232"/>
            <a:chExt cx="7381955" cy="1015291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7502" y="1533254"/>
              <a:ext cx="6788137" cy="806269"/>
            </a:xfrm>
            <a:prstGeom prst="rect">
              <a:avLst/>
            </a:prstGeom>
          </p:spPr>
        </p:pic>
        <p:sp>
          <p:nvSpPr>
            <p:cNvPr id="25" name="TextBox 2"/>
            <p:cNvSpPr txBox="1"/>
            <p:nvPr/>
          </p:nvSpPr>
          <p:spPr>
            <a:xfrm>
              <a:off x="5524927" y="1705555"/>
              <a:ext cx="65004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66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How long have you been learning English? </a:t>
              </a:r>
              <a:endParaRPr lang="en-US" sz="24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435" y="1324232"/>
              <a:ext cx="881493" cy="1015291"/>
            </a:xfrm>
            <a:prstGeom prst="rect">
              <a:avLst/>
            </a:prstGeom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505" y="1264984"/>
            <a:ext cx="3863705" cy="5465170"/>
          </a:xfrm>
          <a:prstGeom prst="rect">
            <a:avLst/>
          </a:prstGeom>
        </p:spPr>
      </p:pic>
      <p:sp>
        <p:nvSpPr>
          <p:cNvPr id="5" name="五边形 4">
            <a:hlinkClick r:id="rId6" action="ppaction://hlinksldjump"/>
          </p:cNvPr>
          <p:cNvSpPr/>
          <p:nvPr/>
        </p:nvSpPr>
        <p:spPr>
          <a:xfrm flipH="1">
            <a:off x="11587397" y="4823498"/>
            <a:ext cx="604603" cy="261590"/>
          </a:xfrm>
          <a:prstGeom prst="homePlat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L1</a:t>
            </a:r>
            <a:endParaRPr lang="zh-CN" altLang="en-US" dirty="0"/>
          </a:p>
        </p:txBody>
      </p:sp>
      <p:sp>
        <p:nvSpPr>
          <p:cNvPr id="31" name="五边形 30">
            <a:hlinkClick r:id="rId7" action="ppaction://hlinksldjump"/>
          </p:cNvPr>
          <p:cNvSpPr/>
          <p:nvPr/>
        </p:nvSpPr>
        <p:spPr>
          <a:xfrm flipH="1">
            <a:off x="11583226" y="5263180"/>
            <a:ext cx="604603" cy="261590"/>
          </a:xfrm>
          <a:prstGeom prst="homePlat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L2</a:t>
            </a:r>
            <a:endParaRPr lang="zh-CN" altLang="en-US" dirty="0"/>
          </a:p>
        </p:txBody>
      </p:sp>
      <p:sp>
        <p:nvSpPr>
          <p:cNvPr id="32" name="五边形 31">
            <a:hlinkClick r:id="rId8" action="ppaction://hlinksldjump"/>
          </p:cNvPr>
          <p:cNvSpPr/>
          <p:nvPr/>
        </p:nvSpPr>
        <p:spPr>
          <a:xfrm flipH="1">
            <a:off x="11583225" y="5709915"/>
            <a:ext cx="604603" cy="261590"/>
          </a:xfrm>
          <a:prstGeom prst="homePlat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0682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630DD9D7-1A41-417C-9F83-E377904D6E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999086" y="-629102"/>
            <a:ext cx="2371603" cy="45089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87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CAE00"/>
                </a:solidFill>
              </a:rPr>
              <a:t>c</a:t>
            </a:r>
            <a:endParaRPr lang="en-US" altLang="zh-CN" sz="287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CAE00"/>
              </a:solidFill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517244" y="-218845"/>
            <a:ext cx="3482842" cy="341603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39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at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651" y="3731252"/>
            <a:ext cx="2268767" cy="218876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363697" y="5920020"/>
            <a:ext cx="9268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9C1C1F"/>
                </a:solidFill>
              </a:rPr>
              <a:t>cat</a:t>
            </a:r>
            <a:endParaRPr lang="zh-CN" altLang="en-US" sz="4000" b="1" dirty="0">
              <a:solidFill>
                <a:srgbClr val="9C1C1F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24278" y="235702"/>
            <a:ext cx="99758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871616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Click the letters and say aloud. Then click the picture, look and say.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03062" y="4971346"/>
            <a:ext cx="712334" cy="85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40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22222E-6 L 0.12799 -0.00162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93" y="-9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63 -2.22222E-6 L -0.14714 -2.22222E-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32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768C8071-4FA1-468A-BF93-A3B351BBC3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772573" y="-489427"/>
            <a:ext cx="2371603" cy="45089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87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CAE00"/>
                </a:solidFill>
              </a:rPr>
              <a:t>r</a:t>
            </a:r>
            <a:endParaRPr lang="en-US" altLang="zh-CN" sz="287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CAE00"/>
              </a:solidFill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204221" y="57018"/>
            <a:ext cx="3482842" cy="341603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39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at</a:t>
            </a:r>
          </a:p>
        </p:txBody>
      </p:sp>
      <p:sp>
        <p:nvSpPr>
          <p:cNvPr id="5" name="矩形 4"/>
          <p:cNvSpPr/>
          <p:nvPr/>
        </p:nvSpPr>
        <p:spPr>
          <a:xfrm>
            <a:off x="5363697" y="5920020"/>
            <a:ext cx="8418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9C1C1F"/>
                </a:solidFill>
              </a:rPr>
              <a:t>rat</a:t>
            </a:r>
            <a:endParaRPr lang="zh-CN" altLang="en-US" sz="4000" b="1" dirty="0">
              <a:solidFill>
                <a:srgbClr val="9C1C1F"/>
              </a:solidFill>
            </a:endParaRPr>
          </a:p>
        </p:txBody>
      </p:sp>
      <p:pic>
        <p:nvPicPr>
          <p:cNvPr id="6" name="Picture 2" descr="“rat pictures free cartoon”的图片搜索结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349" y="3583172"/>
            <a:ext cx="2318591" cy="233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1217690" y="235703"/>
            <a:ext cx="99758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871616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Click the letters and say aloud. Then click the picture, look and say.</a:t>
            </a:r>
          </a:p>
        </p:txBody>
      </p:sp>
    </p:spTree>
    <p:extLst>
      <p:ext uri="{BB962C8B-B14F-4D97-AF65-F5344CB8AC3E}">
        <p14:creationId xmlns:p14="http://schemas.microsoft.com/office/powerpoint/2010/main" val="2974947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59259E-6 L 0.14805 -0.00162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96" y="-9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63 2.59259E-6 L -0.14713 2.59259E-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32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E9738D7A-BB23-4728-82C1-BB7A51F913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162478" y="-489427"/>
            <a:ext cx="2371603" cy="45089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87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CAE00"/>
                </a:solidFill>
              </a:rPr>
              <a:t>m</a:t>
            </a:r>
            <a:endParaRPr lang="en-US" altLang="zh-CN" sz="287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CAE00"/>
              </a:solidFill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246751" y="35753"/>
            <a:ext cx="3482842" cy="341603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39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at</a:t>
            </a:r>
          </a:p>
        </p:txBody>
      </p:sp>
      <p:sp>
        <p:nvSpPr>
          <p:cNvPr id="5" name="矩形 4"/>
          <p:cNvSpPr/>
          <p:nvPr/>
        </p:nvSpPr>
        <p:spPr>
          <a:xfrm>
            <a:off x="5363697" y="5920020"/>
            <a:ext cx="10983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9C1C1F"/>
                </a:solidFill>
              </a:rPr>
              <a:t>mat</a:t>
            </a:r>
            <a:endParaRPr lang="zh-CN" altLang="en-US" sz="4000" b="1" dirty="0">
              <a:solidFill>
                <a:srgbClr val="9C1C1F"/>
              </a:solidFill>
            </a:endParaRPr>
          </a:p>
        </p:txBody>
      </p:sp>
      <p:pic>
        <p:nvPicPr>
          <p:cNvPr id="6" name="Picture 2" descr="相关图片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45784">
            <a:off x="4313381" y="2838279"/>
            <a:ext cx="3385495" cy="361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924982" y="230079"/>
            <a:ext cx="99758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871616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Click the letters and say aloud. Then click the picture, look and say.</a:t>
            </a:r>
          </a:p>
        </p:txBody>
      </p:sp>
    </p:spTree>
    <p:extLst>
      <p:ext uri="{BB962C8B-B14F-4D97-AF65-F5344CB8AC3E}">
        <p14:creationId xmlns:p14="http://schemas.microsoft.com/office/powerpoint/2010/main" val="2433188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59259E-6 L 0.12799 -0.00162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93" y="-9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63 3.33333E-6 L -0.14714 3.33333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32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相关图片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62477">
            <a:off x="2283643" y="3971819"/>
            <a:ext cx="7082843" cy="264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104" y="3287207"/>
            <a:ext cx="2562515" cy="2562515"/>
          </a:xfrm>
          <a:prstGeom prst="rect">
            <a:avLst/>
          </a:prstGeom>
        </p:spPr>
      </p:pic>
      <p:pic>
        <p:nvPicPr>
          <p:cNvPr id="5" name="Picture 2" descr="“rat pictures free cartoon”的图片搜索结果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40067" y="3781806"/>
            <a:ext cx="2215069" cy="216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4561871" y="1069998"/>
            <a:ext cx="28695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Where’s the        ?</a:t>
            </a:r>
          </a:p>
        </p:txBody>
      </p:sp>
      <p:sp>
        <p:nvSpPr>
          <p:cNvPr id="10" name="矩形 9"/>
          <p:cNvSpPr/>
          <p:nvPr/>
        </p:nvSpPr>
        <p:spPr>
          <a:xfrm>
            <a:off x="6440067" y="1069998"/>
            <a:ext cx="630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cat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726" y="3287206"/>
            <a:ext cx="2562515" cy="256251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800618" y="1925836"/>
            <a:ext cx="23920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Here is the cat!</a:t>
            </a:r>
          </a:p>
        </p:txBody>
      </p:sp>
    </p:spTree>
    <p:extLst>
      <p:ext uri="{BB962C8B-B14F-4D97-AF65-F5344CB8AC3E}">
        <p14:creationId xmlns:p14="http://schemas.microsoft.com/office/powerpoint/2010/main" val="716731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相关图片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62477">
            <a:off x="2283643" y="3971819"/>
            <a:ext cx="7082843" cy="264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104" y="3287207"/>
            <a:ext cx="2562515" cy="2562515"/>
          </a:xfrm>
          <a:prstGeom prst="rect">
            <a:avLst/>
          </a:prstGeom>
        </p:spPr>
      </p:pic>
      <p:pic>
        <p:nvPicPr>
          <p:cNvPr id="5" name="Picture 2" descr="“rat pictures free cartoon”的图片搜索结果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34973" y="3909395"/>
            <a:ext cx="2215069" cy="216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4561871" y="1069998"/>
            <a:ext cx="28695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Where’s the        ?</a:t>
            </a:r>
          </a:p>
        </p:txBody>
      </p:sp>
      <p:sp>
        <p:nvSpPr>
          <p:cNvPr id="11" name="矩形 10"/>
          <p:cNvSpPr/>
          <p:nvPr/>
        </p:nvSpPr>
        <p:spPr>
          <a:xfrm>
            <a:off x="6465715" y="1069998"/>
            <a:ext cx="5790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rat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99406" y="3824333"/>
            <a:ext cx="2285591" cy="2261747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826266" y="1925836"/>
            <a:ext cx="23407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Here is the rat!</a:t>
            </a:r>
          </a:p>
        </p:txBody>
      </p:sp>
    </p:spTree>
    <p:extLst>
      <p:ext uri="{BB962C8B-B14F-4D97-AF65-F5344CB8AC3E}">
        <p14:creationId xmlns:p14="http://schemas.microsoft.com/office/powerpoint/2010/main" val="2378368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相关图片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62477">
            <a:off x="2283643" y="3971819"/>
            <a:ext cx="7082843" cy="264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4561871" y="1069998"/>
            <a:ext cx="28695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Where’s the        ?</a:t>
            </a:r>
          </a:p>
        </p:txBody>
      </p:sp>
      <p:sp>
        <p:nvSpPr>
          <p:cNvPr id="11" name="矩形 10"/>
          <p:cNvSpPr/>
          <p:nvPr/>
        </p:nvSpPr>
        <p:spPr>
          <a:xfrm>
            <a:off x="6388771" y="1069998"/>
            <a:ext cx="7328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mat</a:t>
            </a:r>
          </a:p>
        </p:txBody>
      </p:sp>
      <p:pic>
        <p:nvPicPr>
          <p:cNvPr id="12" name="Picture 2" descr="相关图片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62477">
            <a:off x="2198581" y="3971820"/>
            <a:ext cx="7082843" cy="264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023" y="2781674"/>
            <a:ext cx="2562515" cy="2562515"/>
          </a:xfrm>
          <a:prstGeom prst="rect">
            <a:avLst/>
          </a:prstGeom>
        </p:spPr>
      </p:pic>
      <p:pic>
        <p:nvPicPr>
          <p:cNvPr id="5" name="Picture 2" descr="“rat pictures free cartoon”的图片搜索结果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51336" y="3606958"/>
            <a:ext cx="2215069" cy="216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/>
          <p:cNvSpPr/>
          <p:nvPr/>
        </p:nvSpPr>
        <p:spPr>
          <a:xfrm>
            <a:off x="4749321" y="1925836"/>
            <a:ext cx="24945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Here is the mat!</a:t>
            </a:r>
          </a:p>
        </p:txBody>
      </p:sp>
    </p:spTree>
    <p:extLst>
      <p:ext uri="{BB962C8B-B14F-4D97-AF65-F5344CB8AC3E}">
        <p14:creationId xmlns:p14="http://schemas.microsoft.com/office/powerpoint/2010/main" val="974735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2401976" y="3128906"/>
            <a:ext cx="7082843" cy="3586437"/>
            <a:chOff x="2401977" y="3127774"/>
            <a:chExt cx="7082843" cy="3586437"/>
          </a:xfrm>
        </p:grpSpPr>
        <p:pic>
          <p:nvPicPr>
            <p:cNvPr id="18" name="Picture 2" descr="相关图片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2477">
              <a:off x="2401977" y="4067965"/>
              <a:ext cx="7082843" cy="2646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9041" y="3127774"/>
              <a:ext cx="2562515" cy="2562515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471964" y="3836277"/>
              <a:ext cx="2285591" cy="2261747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2401977" y="3127774"/>
            <a:ext cx="7082843" cy="3586437"/>
            <a:chOff x="2401977" y="3127774"/>
            <a:chExt cx="7082843" cy="3586437"/>
          </a:xfrm>
        </p:grpSpPr>
        <p:pic>
          <p:nvPicPr>
            <p:cNvPr id="14" name="Picture 2" descr="相关图片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62477">
              <a:off x="2401977" y="4067965"/>
              <a:ext cx="7082843" cy="2646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9041" y="3127774"/>
              <a:ext cx="2562515" cy="2562515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471964" y="3836277"/>
              <a:ext cx="2285591" cy="2261747"/>
            </a:xfrm>
            <a:prstGeom prst="rect">
              <a:avLst/>
            </a:prstGeom>
          </p:spPr>
        </p:pic>
      </p:grpSp>
      <p:pic>
        <p:nvPicPr>
          <p:cNvPr id="3" name="Picture 2" descr="相关图片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62477">
            <a:off x="2401977" y="4067965"/>
            <a:ext cx="7082843" cy="264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041" y="3127774"/>
            <a:ext cx="2562515" cy="256251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547475" y="2771936"/>
            <a:ext cx="52100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The cat and the rat are on the mat!</a:t>
            </a:r>
          </a:p>
        </p:txBody>
      </p:sp>
      <p:sp>
        <p:nvSpPr>
          <p:cNvPr id="9" name="矩形 8"/>
          <p:cNvSpPr/>
          <p:nvPr/>
        </p:nvSpPr>
        <p:spPr>
          <a:xfrm>
            <a:off x="4824680" y="1198233"/>
            <a:ext cx="23920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Here is the cat!</a:t>
            </a:r>
          </a:p>
        </p:txBody>
      </p:sp>
      <p:sp>
        <p:nvSpPr>
          <p:cNvPr id="10" name="矩形 9"/>
          <p:cNvSpPr/>
          <p:nvPr/>
        </p:nvSpPr>
        <p:spPr>
          <a:xfrm>
            <a:off x="4845097" y="1730833"/>
            <a:ext cx="23407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Here is the rat!</a:t>
            </a:r>
          </a:p>
        </p:txBody>
      </p:sp>
      <p:sp>
        <p:nvSpPr>
          <p:cNvPr id="11" name="矩形 10"/>
          <p:cNvSpPr/>
          <p:nvPr/>
        </p:nvSpPr>
        <p:spPr>
          <a:xfrm>
            <a:off x="4792620" y="2263434"/>
            <a:ext cx="24945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Here is the mat!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71964" y="3836277"/>
            <a:ext cx="2285591" cy="226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2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相关图片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62477">
            <a:off x="2401977" y="4067965"/>
            <a:ext cx="7082843" cy="264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041" y="3127774"/>
            <a:ext cx="2562515" cy="25625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71964" y="3836277"/>
            <a:ext cx="2285591" cy="226174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913617" y="1998370"/>
            <a:ext cx="63947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The _____ and the _____ are on the _____!</a:t>
            </a:r>
          </a:p>
        </p:txBody>
      </p:sp>
    </p:spTree>
    <p:extLst>
      <p:ext uri="{BB962C8B-B14F-4D97-AF65-F5344CB8AC3E}">
        <p14:creationId xmlns:p14="http://schemas.microsoft.com/office/powerpoint/2010/main" val="3937198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1934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913617" y="1998370"/>
            <a:ext cx="63947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The _____ and the _____ are on the _____!</a:t>
            </a:r>
          </a:p>
        </p:txBody>
      </p:sp>
      <p:sp>
        <p:nvSpPr>
          <p:cNvPr id="8" name="矩形 7"/>
          <p:cNvSpPr/>
          <p:nvPr/>
        </p:nvSpPr>
        <p:spPr>
          <a:xfrm>
            <a:off x="3751296" y="1960063"/>
            <a:ext cx="630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cat</a:t>
            </a:r>
          </a:p>
        </p:txBody>
      </p:sp>
      <p:sp>
        <p:nvSpPr>
          <p:cNvPr id="9" name="矩形 8"/>
          <p:cNvSpPr/>
          <p:nvPr/>
        </p:nvSpPr>
        <p:spPr>
          <a:xfrm>
            <a:off x="5892959" y="1960062"/>
            <a:ext cx="5790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rat</a:t>
            </a:r>
          </a:p>
        </p:txBody>
      </p:sp>
      <p:sp>
        <p:nvSpPr>
          <p:cNvPr id="10" name="矩形 9"/>
          <p:cNvSpPr/>
          <p:nvPr/>
        </p:nvSpPr>
        <p:spPr>
          <a:xfrm>
            <a:off x="8247609" y="1960061"/>
            <a:ext cx="7328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mat</a:t>
            </a:r>
          </a:p>
        </p:txBody>
      </p:sp>
      <p:pic>
        <p:nvPicPr>
          <p:cNvPr id="11" name="Picture 2" descr="相关图片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62477">
            <a:off x="2401977" y="4067965"/>
            <a:ext cx="7082843" cy="264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041" y="3127774"/>
            <a:ext cx="2562515" cy="256251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71964" y="3836277"/>
            <a:ext cx="2285591" cy="2261747"/>
          </a:xfrm>
          <a:prstGeom prst="rect">
            <a:avLst/>
          </a:prstGeom>
        </p:spPr>
      </p:pic>
      <p:sp>
        <p:nvSpPr>
          <p:cNvPr id="14" name="五边形 13">
            <a:hlinkClick r:id="rId9" action="ppaction://hlinksldjump"/>
          </p:cNvPr>
          <p:cNvSpPr/>
          <p:nvPr/>
        </p:nvSpPr>
        <p:spPr>
          <a:xfrm flipH="1">
            <a:off x="11587397" y="4823498"/>
            <a:ext cx="604603" cy="261590"/>
          </a:xfrm>
          <a:prstGeom prst="homePlat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L1</a:t>
            </a:r>
            <a:endParaRPr lang="zh-CN" altLang="en-US" dirty="0"/>
          </a:p>
        </p:txBody>
      </p:sp>
      <p:sp>
        <p:nvSpPr>
          <p:cNvPr id="15" name="五边形 14">
            <a:hlinkClick r:id="rId10" action="ppaction://hlinksldjump"/>
          </p:cNvPr>
          <p:cNvSpPr/>
          <p:nvPr/>
        </p:nvSpPr>
        <p:spPr>
          <a:xfrm flipH="1">
            <a:off x="11583226" y="5263180"/>
            <a:ext cx="604603" cy="261590"/>
          </a:xfrm>
          <a:prstGeom prst="homePlat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L2</a:t>
            </a:r>
            <a:endParaRPr lang="zh-CN" altLang="en-US" dirty="0"/>
          </a:p>
        </p:txBody>
      </p:sp>
      <p:sp>
        <p:nvSpPr>
          <p:cNvPr id="16" name="五边形 15">
            <a:hlinkClick r:id="rId11" action="ppaction://hlinksldjump"/>
          </p:cNvPr>
          <p:cNvSpPr/>
          <p:nvPr/>
        </p:nvSpPr>
        <p:spPr>
          <a:xfrm flipH="1">
            <a:off x="11583225" y="5709915"/>
            <a:ext cx="604603" cy="261590"/>
          </a:xfrm>
          <a:prstGeom prst="homePlat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L3</a:t>
            </a:r>
            <a:endParaRPr lang="zh-CN" altLang="en-US" dirty="0"/>
          </a:p>
        </p:txBody>
      </p:sp>
      <p:sp>
        <p:nvSpPr>
          <p:cNvPr id="17" name="五边形 16">
            <a:hlinkClick r:id="rId12" action="ppaction://hlinksldjump"/>
          </p:cNvPr>
          <p:cNvSpPr/>
          <p:nvPr/>
        </p:nvSpPr>
        <p:spPr>
          <a:xfrm flipH="1">
            <a:off x="11583224" y="6149597"/>
            <a:ext cx="608775" cy="265491"/>
          </a:xfrm>
          <a:prstGeom prst="homePlat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8255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6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54"/>
          <a:stretch/>
        </p:blipFill>
        <p:spPr>
          <a:xfrm flipH="1">
            <a:off x="2179314" y="4099666"/>
            <a:ext cx="1983649" cy="2251948"/>
          </a:xfrm>
          <a:prstGeom prst="rect">
            <a:avLst/>
          </a:prstGeom>
        </p:spPr>
      </p:pic>
      <p:grpSp>
        <p:nvGrpSpPr>
          <p:cNvPr id="6" name="组合 5"/>
          <p:cNvGrpSpPr>
            <a:grpSpLocks noChangeAspect="1"/>
          </p:cNvGrpSpPr>
          <p:nvPr/>
        </p:nvGrpSpPr>
        <p:grpSpPr>
          <a:xfrm>
            <a:off x="2712382" y="1510520"/>
            <a:ext cx="7664045" cy="2723974"/>
            <a:chOff x="2879763" y="1082174"/>
            <a:chExt cx="3030369" cy="1077062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9763" y="1082174"/>
              <a:ext cx="3030369" cy="1077062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3361550" y="1312271"/>
              <a:ext cx="2312002" cy="447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Let’s find the stationaries we need. Shoot the balloon to get the stationary.</a:t>
              </a:r>
              <a:endPara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5842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52364600-009B-43E8-853D-7285910EAC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9" y="0"/>
            <a:ext cx="2303731" cy="119856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3C5ECB41-BBB4-4E6E-ABF8-19E7F1938853}"/>
              </a:ext>
            </a:extLst>
          </p:cNvPr>
          <p:cNvSpPr txBox="1"/>
          <p:nvPr/>
        </p:nvSpPr>
        <p:spPr>
          <a:xfrm>
            <a:off x="113579" y="559701"/>
            <a:ext cx="2303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accent6"/>
                </a:solidFill>
                <a:ea typeface="微软雅黑" panose="020B0503020204020204" pitchFamily="34" charset="-122"/>
              </a:rPr>
              <a:t>ABC Song</a:t>
            </a:r>
            <a:endParaRPr lang="zh-CN" altLang="en-US" sz="3200" b="1" dirty="0">
              <a:solidFill>
                <a:schemeClr val="accent6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流程图: 摘录 9"/>
          <p:cNvSpPr/>
          <p:nvPr/>
        </p:nvSpPr>
        <p:spPr>
          <a:xfrm>
            <a:off x="-114674" y="37215"/>
            <a:ext cx="5160723" cy="6945682"/>
          </a:xfrm>
          <a:custGeom>
            <a:avLst/>
            <a:gdLst>
              <a:gd name="connsiteX0" fmla="*/ 0 w 10000"/>
              <a:gd name="connsiteY0" fmla="*/ 10000 h 10000"/>
              <a:gd name="connsiteX1" fmla="*/ 5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0" fmla="*/ 0 w 17000"/>
              <a:gd name="connsiteY0" fmla="*/ 25612 h 25612"/>
              <a:gd name="connsiteX1" fmla="*/ 17000 w 17000"/>
              <a:gd name="connsiteY1" fmla="*/ 0 h 25612"/>
              <a:gd name="connsiteX2" fmla="*/ 10000 w 17000"/>
              <a:gd name="connsiteY2" fmla="*/ 25612 h 25612"/>
              <a:gd name="connsiteX3" fmla="*/ 0 w 17000"/>
              <a:gd name="connsiteY3" fmla="*/ 25612 h 25612"/>
              <a:gd name="connsiteX0" fmla="*/ 0 w 17000"/>
              <a:gd name="connsiteY0" fmla="*/ 25612 h 25612"/>
              <a:gd name="connsiteX1" fmla="*/ 17000 w 17000"/>
              <a:gd name="connsiteY1" fmla="*/ 0 h 25612"/>
              <a:gd name="connsiteX2" fmla="*/ 8000 w 17000"/>
              <a:gd name="connsiteY2" fmla="*/ 25612 h 25612"/>
              <a:gd name="connsiteX3" fmla="*/ 0 w 17000"/>
              <a:gd name="connsiteY3" fmla="*/ 25612 h 25612"/>
              <a:gd name="connsiteX0" fmla="*/ 0 w 18379"/>
              <a:gd name="connsiteY0" fmla="*/ 25612 h 25612"/>
              <a:gd name="connsiteX1" fmla="*/ 18379 w 18379"/>
              <a:gd name="connsiteY1" fmla="*/ 0 h 25612"/>
              <a:gd name="connsiteX2" fmla="*/ 9379 w 18379"/>
              <a:gd name="connsiteY2" fmla="*/ 25612 h 25612"/>
              <a:gd name="connsiteX3" fmla="*/ 0 w 18379"/>
              <a:gd name="connsiteY3" fmla="*/ 25612 h 2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79" h="25612">
                <a:moveTo>
                  <a:pt x="0" y="25612"/>
                </a:moveTo>
                <a:lnTo>
                  <a:pt x="18379" y="0"/>
                </a:lnTo>
                <a:lnTo>
                  <a:pt x="9379" y="25612"/>
                </a:lnTo>
                <a:lnTo>
                  <a:pt x="0" y="25612"/>
                </a:lnTo>
                <a:close/>
              </a:path>
            </a:pathLst>
          </a:custGeom>
          <a:solidFill>
            <a:schemeClr val="bg1">
              <a:lumMod val="9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流程图: 摘录 9"/>
          <p:cNvSpPr/>
          <p:nvPr/>
        </p:nvSpPr>
        <p:spPr>
          <a:xfrm flipH="1">
            <a:off x="6754202" y="87683"/>
            <a:ext cx="4932582" cy="6945683"/>
          </a:xfrm>
          <a:custGeom>
            <a:avLst/>
            <a:gdLst>
              <a:gd name="connsiteX0" fmla="*/ 0 w 10000"/>
              <a:gd name="connsiteY0" fmla="*/ 10000 h 10000"/>
              <a:gd name="connsiteX1" fmla="*/ 5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0" fmla="*/ 0 w 17000"/>
              <a:gd name="connsiteY0" fmla="*/ 25612 h 25612"/>
              <a:gd name="connsiteX1" fmla="*/ 17000 w 17000"/>
              <a:gd name="connsiteY1" fmla="*/ 0 h 25612"/>
              <a:gd name="connsiteX2" fmla="*/ 10000 w 17000"/>
              <a:gd name="connsiteY2" fmla="*/ 25612 h 25612"/>
              <a:gd name="connsiteX3" fmla="*/ 0 w 17000"/>
              <a:gd name="connsiteY3" fmla="*/ 25612 h 25612"/>
              <a:gd name="connsiteX0" fmla="*/ 0 w 17000"/>
              <a:gd name="connsiteY0" fmla="*/ 25612 h 25612"/>
              <a:gd name="connsiteX1" fmla="*/ 17000 w 17000"/>
              <a:gd name="connsiteY1" fmla="*/ 0 h 25612"/>
              <a:gd name="connsiteX2" fmla="*/ 8000 w 17000"/>
              <a:gd name="connsiteY2" fmla="*/ 25612 h 25612"/>
              <a:gd name="connsiteX3" fmla="*/ 0 w 17000"/>
              <a:gd name="connsiteY3" fmla="*/ 25612 h 25612"/>
              <a:gd name="connsiteX0" fmla="*/ 0 w 18379"/>
              <a:gd name="connsiteY0" fmla="*/ 25612 h 25612"/>
              <a:gd name="connsiteX1" fmla="*/ 18379 w 18379"/>
              <a:gd name="connsiteY1" fmla="*/ 0 h 25612"/>
              <a:gd name="connsiteX2" fmla="*/ 9379 w 18379"/>
              <a:gd name="connsiteY2" fmla="*/ 25612 h 25612"/>
              <a:gd name="connsiteX3" fmla="*/ 0 w 18379"/>
              <a:gd name="connsiteY3" fmla="*/ 25612 h 2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79" h="25612">
                <a:moveTo>
                  <a:pt x="0" y="25612"/>
                </a:moveTo>
                <a:lnTo>
                  <a:pt x="18379" y="0"/>
                </a:lnTo>
                <a:lnTo>
                  <a:pt x="9379" y="25612"/>
                </a:lnTo>
                <a:lnTo>
                  <a:pt x="0" y="25612"/>
                </a:lnTo>
                <a:close/>
              </a:path>
            </a:pathLst>
          </a:custGeom>
          <a:solidFill>
            <a:schemeClr val="bg1">
              <a:lumMod val="9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流程图: 摘录 9"/>
          <p:cNvSpPr/>
          <p:nvPr/>
        </p:nvSpPr>
        <p:spPr>
          <a:xfrm>
            <a:off x="2226370" y="-726872"/>
            <a:ext cx="3013903" cy="7709769"/>
          </a:xfrm>
          <a:custGeom>
            <a:avLst/>
            <a:gdLst>
              <a:gd name="connsiteX0" fmla="*/ 0 w 10000"/>
              <a:gd name="connsiteY0" fmla="*/ 10000 h 10000"/>
              <a:gd name="connsiteX1" fmla="*/ 5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0" fmla="*/ 0 w 17000"/>
              <a:gd name="connsiteY0" fmla="*/ 25612 h 25612"/>
              <a:gd name="connsiteX1" fmla="*/ 17000 w 17000"/>
              <a:gd name="connsiteY1" fmla="*/ 0 h 25612"/>
              <a:gd name="connsiteX2" fmla="*/ 10000 w 17000"/>
              <a:gd name="connsiteY2" fmla="*/ 25612 h 25612"/>
              <a:gd name="connsiteX3" fmla="*/ 0 w 17000"/>
              <a:gd name="connsiteY3" fmla="*/ 25612 h 25612"/>
              <a:gd name="connsiteX0" fmla="*/ 0 w 17000"/>
              <a:gd name="connsiteY0" fmla="*/ 25612 h 25612"/>
              <a:gd name="connsiteX1" fmla="*/ 17000 w 17000"/>
              <a:gd name="connsiteY1" fmla="*/ 0 h 25612"/>
              <a:gd name="connsiteX2" fmla="*/ 8000 w 17000"/>
              <a:gd name="connsiteY2" fmla="*/ 25612 h 25612"/>
              <a:gd name="connsiteX3" fmla="*/ 0 w 17000"/>
              <a:gd name="connsiteY3" fmla="*/ 25612 h 25612"/>
              <a:gd name="connsiteX0" fmla="*/ 0 w 18379"/>
              <a:gd name="connsiteY0" fmla="*/ 25612 h 25612"/>
              <a:gd name="connsiteX1" fmla="*/ 18379 w 18379"/>
              <a:gd name="connsiteY1" fmla="*/ 0 h 25612"/>
              <a:gd name="connsiteX2" fmla="*/ 9379 w 18379"/>
              <a:gd name="connsiteY2" fmla="*/ 25612 h 25612"/>
              <a:gd name="connsiteX3" fmla="*/ 0 w 18379"/>
              <a:gd name="connsiteY3" fmla="*/ 25612 h 2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79" h="25612">
                <a:moveTo>
                  <a:pt x="0" y="25612"/>
                </a:moveTo>
                <a:lnTo>
                  <a:pt x="18379" y="0"/>
                </a:lnTo>
                <a:lnTo>
                  <a:pt x="9379" y="25612"/>
                </a:lnTo>
                <a:lnTo>
                  <a:pt x="0" y="25612"/>
                </a:lnTo>
                <a:close/>
              </a:path>
            </a:pathLst>
          </a:custGeom>
          <a:solidFill>
            <a:schemeClr val="bg1">
              <a:lumMod val="9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流程图: 摘录 9"/>
          <p:cNvSpPr/>
          <p:nvPr/>
        </p:nvSpPr>
        <p:spPr>
          <a:xfrm flipH="1">
            <a:off x="6948426" y="37215"/>
            <a:ext cx="2607373" cy="7164891"/>
          </a:xfrm>
          <a:custGeom>
            <a:avLst/>
            <a:gdLst>
              <a:gd name="connsiteX0" fmla="*/ 0 w 10000"/>
              <a:gd name="connsiteY0" fmla="*/ 10000 h 10000"/>
              <a:gd name="connsiteX1" fmla="*/ 5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0" fmla="*/ 0 w 17000"/>
              <a:gd name="connsiteY0" fmla="*/ 25612 h 25612"/>
              <a:gd name="connsiteX1" fmla="*/ 17000 w 17000"/>
              <a:gd name="connsiteY1" fmla="*/ 0 h 25612"/>
              <a:gd name="connsiteX2" fmla="*/ 10000 w 17000"/>
              <a:gd name="connsiteY2" fmla="*/ 25612 h 25612"/>
              <a:gd name="connsiteX3" fmla="*/ 0 w 17000"/>
              <a:gd name="connsiteY3" fmla="*/ 25612 h 25612"/>
              <a:gd name="connsiteX0" fmla="*/ 0 w 17000"/>
              <a:gd name="connsiteY0" fmla="*/ 25612 h 25612"/>
              <a:gd name="connsiteX1" fmla="*/ 17000 w 17000"/>
              <a:gd name="connsiteY1" fmla="*/ 0 h 25612"/>
              <a:gd name="connsiteX2" fmla="*/ 8000 w 17000"/>
              <a:gd name="connsiteY2" fmla="*/ 25612 h 25612"/>
              <a:gd name="connsiteX3" fmla="*/ 0 w 17000"/>
              <a:gd name="connsiteY3" fmla="*/ 25612 h 25612"/>
              <a:gd name="connsiteX0" fmla="*/ 0 w 18379"/>
              <a:gd name="connsiteY0" fmla="*/ 25612 h 25612"/>
              <a:gd name="connsiteX1" fmla="*/ 18379 w 18379"/>
              <a:gd name="connsiteY1" fmla="*/ 0 h 25612"/>
              <a:gd name="connsiteX2" fmla="*/ 9379 w 18379"/>
              <a:gd name="connsiteY2" fmla="*/ 25612 h 25612"/>
              <a:gd name="connsiteX3" fmla="*/ 0 w 18379"/>
              <a:gd name="connsiteY3" fmla="*/ 25612 h 2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79" h="25612">
                <a:moveTo>
                  <a:pt x="0" y="25612"/>
                </a:moveTo>
                <a:lnTo>
                  <a:pt x="18379" y="0"/>
                </a:lnTo>
                <a:lnTo>
                  <a:pt x="9379" y="25612"/>
                </a:lnTo>
                <a:lnTo>
                  <a:pt x="0" y="25612"/>
                </a:lnTo>
                <a:close/>
              </a:path>
            </a:pathLst>
          </a:custGeom>
          <a:solidFill>
            <a:schemeClr val="bg1">
              <a:lumMod val="9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4354445" y="0"/>
            <a:ext cx="3217467" cy="6741763"/>
            <a:chOff x="4363850" y="0"/>
            <a:chExt cx="3217467" cy="6741763"/>
          </a:xfrm>
        </p:grpSpPr>
        <p:sp>
          <p:nvSpPr>
            <p:cNvPr id="14" name="椭圆 13"/>
            <p:cNvSpPr/>
            <p:nvPr/>
          </p:nvSpPr>
          <p:spPr>
            <a:xfrm>
              <a:off x="4363850" y="5984908"/>
              <a:ext cx="3217467" cy="756855"/>
            </a:xfrm>
            <a:prstGeom prst="ellipse">
              <a:avLst/>
            </a:prstGeom>
            <a:solidFill>
              <a:schemeClr val="bg1">
                <a:lumMod val="95000"/>
                <a:alpha val="88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流程图: 手动操作 14"/>
            <p:cNvSpPr/>
            <p:nvPr/>
          </p:nvSpPr>
          <p:spPr>
            <a:xfrm>
              <a:off x="4373513" y="0"/>
              <a:ext cx="3197864" cy="6321024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1330 w 8000"/>
                <a:gd name="connsiteY0" fmla="*/ 215 h 10000"/>
                <a:gd name="connsiteX1" fmla="*/ 8000 w 8000"/>
                <a:gd name="connsiteY1" fmla="*/ 0 h 10000"/>
                <a:gd name="connsiteX2" fmla="*/ 6000 w 8000"/>
                <a:gd name="connsiteY2" fmla="*/ 10000 h 10000"/>
                <a:gd name="connsiteX3" fmla="*/ 0 w 8000"/>
                <a:gd name="connsiteY3" fmla="*/ 10000 h 10000"/>
                <a:gd name="connsiteX4" fmla="*/ 1330 w 8000"/>
                <a:gd name="connsiteY4" fmla="*/ 215 h 10000"/>
                <a:gd name="connsiteX0" fmla="*/ 1663 w 7500"/>
                <a:gd name="connsiteY0" fmla="*/ 0 h 9785"/>
                <a:gd name="connsiteX1" fmla="*/ 5221 w 7500"/>
                <a:gd name="connsiteY1" fmla="*/ 54 h 9785"/>
                <a:gd name="connsiteX2" fmla="*/ 7500 w 7500"/>
                <a:gd name="connsiteY2" fmla="*/ 9785 h 9785"/>
                <a:gd name="connsiteX3" fmla="*/ 0 w 7500"/>
                <a:gd name="connsiteY3" fmla="*/ 9785 h 9785"/>
                <a:gd name="connsiteX4" fmla="*/ 1663 w 7500"/>
                <a:gd name="connsiteY4" fmla="*/ 0 h 9785"/>
                <a:gd name="connsiteX0" fmla="*/ 2217 w 10000"/>
                <a:gd name="connsiteY0" fmla="*/ 0 h 10000"/>
                <a:gd name="connsiteX1" fmla="*/ 7475 w 10000"/>
                <a:gd name="connsiteY1" fmla="*/ 55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2217 w 10000"/>
                <a:gd name="connsiteY4" fmla="*/ 0 h 10000"/>
                <a:gd name="connsiteX0" fmla="*/ 2217 w 10000"/>
                <a:gd name="connsiteY0" fmla="*/ 0 h 10000"/>
                <a:gd name="connsiteX1" fmla="*/ 7475 w 10000"/>
                <a:gd name="connsiteY1" fmla="*/ 11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2217 w 10000"/>
                <a:gd name="connsiteY4" fmla="*/ 0 h 10000"/>
                <a:gd name="connsiteX0" fmla="*/ 2217 w 10000"/>
                <a:gd name="connsiteY0" fmla="*/ 0 h 10000"/>
                <a:gd name="connsiteX1" fmla="*/ 7681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2217 w 10000"/>
                <a:gd name="connsiteY4" fmla="*/ 0 h 10000"/>
                <a:gd name="connsiteX0" fmla="*/ 2217 w 10000"/>
                <a:gd name="connsiteY0" fmla="*/ 25 h 10025"/>
                <a:gd name="connsiteX1" fmla="*/ 6701 w 10000"/>
                <a:gd name="connsiteY1" fmla="*/ 0 h 10025"/>
                <a:gd name="connsiteX2" fmla="*/ 10000 w 10000"/>
                <a:gd name="connsiteY2" fmla="*/ 10025 h 10025"/>
                <a:gd name="connsiteX3" fmla="*/ 0 w 10000"/>
                <a:gd name="connsiteY3" fmla="*/ 10025 h 10025"/>
                <a:gd name="connsiteX4" fmla="*/ 2217 w 10000"/>
                <a:gd name="connsiteY4" fmla="*/ 25 h 10025"/>
                <a:gd name="connsiteX0" fmla="*/ 3352 w 10000"/>
                <a:gd name="connsiteY0" fmla="*/ 0 h 10025"/>
                <a:gd name="connsiteX1" fmla="*/ 6701 w 10000"/>
                <a:gd name="connsiteY1" fmla="*/ 0 h 10025"/>
                <a:gd name="connsiteX2" fmla="*/ 10000 w 10000"/>
                <a:gd name="connsiteY2" fmla="*/ 10025 h 10025"/>
                <a:gd name="connsiteX3" fmla="*/ 0 w 10000"/>
                <a:gd name="connsiteY3" fmla="*/ 10025 h 10025"/>
                <a:gd name="connsiteX4" fmla="*/ 3352 w 10000"/>
                <a:gd name="connsiteY4" fmla="*/ 0 h 1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25">
                  <a:moveTo>
                    <a:pt x="3352" y="0"/>
                  </a:moveTo>
                  <a:lnTo>
                    <a:pt x="6701" y="0"/>
                  </a:lnTo>
                  <a:lnTo>
                    <a:pt x="10000" y="10025"/>
                  </a:lnTo>
                  <a:lnTo>
                    <a:pt x="0" y="10025"/>
                  </a:lnTo>
                  <a:lnTo>
                    <a:pt x="3352" y="0"/>
                  </a:lnTo>
                  <a:close/>
                </a:path>
              </a:pathLst>
            </a:custGeom>
            <a:gradFill>
              <a:gsLst>
                <a:gs pos="12000">
                  <a:schemeClr val="bg1">
                    <a:lumMod val="95000"/>
                  </a:schemeClr>
                </a:gs>
                <a:gs pos="91000">
                  <a:schemeClr val="bg1">
                    <a:lumMod val="95000"/>
                    <a:alpha val="26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149" y="4009232"/>
            <a:ext cx="2864321" cy="286432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96596" y="2632376"/>
            <a:ext cx="4893462" cy="1856296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6559978" y="3038140"/>
            <a:ext cx="46621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2000" dirty="0" smtClean="0">
                <a:solidFill>
                  <a:srgbClr val="5A3719"/>
                </a:solidFill>
                <a:latin typeface="Arial"/>
                <a:ea typeface="微软雅黑" panose="020B0503020204020204" pitchFamily="34" charset="-122"/>
              </a:rPr>
              <a:t>Listen! Someone </a:t>
            </a:r>
            <a:r>
              <a:rPr lang="en-US" altLang="zh-CN" sz="2000" dirty="0">
                <a:solidFill>
                  <a:srgbClr val="5A3719"/>
                </a:solidFill>
                <a:latin typeface="Arial"/>
                <a:ea typeface="微软雅黑" panose="020B0503020204020204" pitchFamily="34" charset="-122"/>
              </a:rPr>
              <a:t>is singing the ABC </a:t>
            </a:r>
            <a:r>
              <a:rPr lang="en-US" altLang="zh-CN" sz="2000" dirty="0" smtClean="0">
                <a:solidFill>
                  <a:srgbClr val="5A3719"/>
                </a:solidFill>
                <a:latin typeface="Arial"/>
                <a:ea typeface="微软雅黑" panose="020B0503020204020204" pitchFamily="34" charset="-122"/>
              </a:rPr>
              <a:t>song</a:t>
            </a:r>
            <a:r>
              <a:rPr lang="en-US" altLang="zh-CN" sz="2000" dirty="0">
                <a:solidFill>
                  <a:srgbClr val="5A3719"/>
                </a:solidFill>
                <a:latin typeface="Arial"/>
                <a:ea typeface="微软雅黑" panose="020B0503020204020204" pitchFamily="34" charset="-122"/>
              </a:rPr>
              <a:t>!</a:t>
            </a:r>
            <a:r>
              <a:rPr lang="en-US" altLang="zh-CN" sz="2000" dirty="0" smtClean="0">
                <a:solidFill>
                  <a:srgbClr val="5A3719"/>
                </a:solidFill>
                <a:latin typeface="Arial"/>
                <a:ea typeface="微软雅黑" panose="020B0503020204020204" pitchFamily="34" charset="-122"/>
              </a:rPr>
              <a:t> Let’s </a:t>
            </a:r>
            <a:r>
              <a:rPr lang="en-US" altLang="zh-CN" sz="2000" dirty="0">
                <a:solidFill>
                  <a:srgbClr val="5A3719"/>
                </a:solidFill>
                <a:latin typeface="Arial"/>
                <a:ea typeface="微软雅黑" panose="020B0503020204020204" pitchFamily="34" charset="-122"/>
              </a:rPr>
              <a:t>sing it together!</a:t>
            </a:r>
            <a:endParaRPr lang="zh-CN" altLang="en-US" sz="2000" dirty="0">
              <a:solidFill>
                <a:srgbClr val="5A3719"/>
              </a:solidFill>
              <a:latin typeface="Arial"/>
              <a:ea typeface="Microsoft YaHei UI"/>
            </a:endParaRPr>
          </a:p>
        </p:txBody>
      </p:sp>
    </p:spTree>
    <p:extLst>
      <p:ext uri="{BB962C8B-B14F-4D97-AF65-F5344CB8AC3E}">
        <p14:creationId xmlns:p14="http://schemas.microsoft.com/office/powerpoint/2010/main" val="114570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50"/>
                            </p:stCondLst>
                            <p:childTnLst>
                              <p:par>
                                <p:cTn id="36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="" xmlns:a16="http://schemas.microsoft.com/office/drawing/2014/main" id="{A7A05277-858E-439C-92A5-955C2E7506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 flipH="1">
            <a:off x="4939125" y="1867368"/>
            <a:ext cx="435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 green rubber</a:t>
            </a:r>
            <a:endParaRPr lang="zh-CN" altLang="en-US" sz="40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331" y="3545432"/>
            <a:ext cx="1280576" cy="8771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671" y="3110141"/>
            <a:ext cx="1471895" cy="24835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31" r="24136" b="50355"/>
          <a:stretch/>
        </p:blipFill>
        <p:spPr>
          <a:xfrm rot="20033512">
            <a:off x="1838006" y="4161171"/>
            <a:ext cx="1291307" cy="70976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711" y="3697139"/>
            <a:ext cx="1471895" cy="24835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01591">
            <a:off x="8363136" y="3564388"/>
            <a:ext cx="1206101" cy="9225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331" y="3110141"/>
            <a:ext cx="1471895" cy="24835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674" b="19138" l="30135" r="4099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777" t="616" r="57646" b="78804"/>
          <a:stretch/>
        </p:blipFill>
        <p:spPr>
          <a:xfrm>
            <a:off x="4669421" y="505903"/>
            <a:ext cx="1336203" cy="118251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729" y="313293"/>
            <a:ext cx="1471895" cy="24835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473" y="1148637"/>
            <a:ext cx="585508" cy="100537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279" y="799404"/>
            <a:ext cx="1471895" cy="24835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383" y="875394"/>
            <a:ext cx="1346695" cy="92248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708" y="1631762"/>
            <a:ext cx="960079" cy="104450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089" y="1256958"/>
            <a:ext cx="1471895" cy="248355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383" y="403351"/>
            <a:ext cx="1471895" cy="248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640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33333E-6 C 0.01198 -0.01805 0.03294 -0.04398 0.05794 -0.04398 C 0.09505 -0.04398 0.125 -0.01689 0.125 0.0169 C 0.125 0.02801 0.122 0.03797 0.11601 0.04699 C 0.11705 0.04699 4.16667E-6 0.18195 4.16667E-6 0.18311 C 4.16667E-6 0.18195 -0.11706 0.04699 -0.11602 0.04699 C -0.12201 0.03797 -0.125 0.02801 -0.125 0.0169 C -0.125 -0.01689 -0.09506 -0.04398 -0.05704 -0.04398 C -0.03295 -0.04398 -0.01198 -0.01805 4.16667E-6 -3.33333E-6 Z " pathEditMode="relative" rAng="0" ptsTypes="AAAAAAAAA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9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11111E-6 C 0.01198 -0.01806 0.03294 -0.04398 0.05794 -0.04398 C 0.09505 -0.04398 0.125 -0.0169 0.125 0.0169 C 0.125 0.02801 0.122 0.03796 0.11601 0.04699 C 0.11705 0.04699 4.16667E-6 0.18194 4.16667E-6 0.1831 C 4.16667E-6 0.18194 -0.11706 0.04699 -0.11602 0.04699 C -0.12201 0.03796 -0.125 0.02801 -0.125 0.0169 C -0.125 -0.0169 -0.09506 -0.04398 -0.05704 -0.04398 C -0.03295 -0.04398 -0.01198 -0.01806 4.16667E-6 1.11111E-6 Z " pathEditMode="relative" rAng="0" ptsTypes="AAAAAAAAA"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94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9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C 0.01198 -0.01806 0.03294 -0.04399 0.05794 -0.04399 C 0.09505 -0.04399 0.125 -0.0169 0.125 0.01689 C 0.125 0.028 0.122 0.03796 0.11601 0.04699 C 0.11705 0.04699 3.33333E-6 0.18194 3.33333E-6 0.1831 C 3.33333E-6 0.18194 -0.11706 0.04699 -0.11602 0.04699 C -0.12201 0.03796 -0.125 0.028 -0.125 0.01689 C -0.125 -0.0169 -0.09506 -0.04399 -0.05703 -0.04399 C -0.03295 -0.04399 -0.01198 -0.01806 3.33333E-6 4.44444E-6 Z " pathEditMode="relative" rAng="0" ptsTypes="AAAAAAAAA">
                                      <p:cBhvr>
                                        <p:cTn id="10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94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9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7.40741E-7 C 0.01198 -0.01805 0.03295 -0.04398 0.05795 -0.04398 C 0.09506 -0.04398 0.125 -0.0169 0.125 0.0169 C 0.125 0.02801 0.12201 0.03796 0.11602 0.04699 C 0.11706 0.04699 -3.125E-6 0.18195 -3.125E-6 0.1831 C -3.125E-6 0.18195 -0.11705 0.04699 -0.11601 0.04699 C -0.122 0.03796 -0.125 0.02801 -0.125 0.0169 C -0.125 -0.0169 -0.09505 -0.04398 -0.05703 -0.04398 C -0.03294 -0.04398 -0.01198 -0.01805 -3.125E-6 -7.40741E-7 Z " pathEditMode="relative" rAng="0" ptsTypes="AAAAAAAAA">
                                      <p:cBhvr>
                                        <p:cTn id="12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94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1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6 C -0.00794 0.00811 -0.01706 0.01598 -0.02096 0.02593 C -0.025 0.03704 -0.02695 0.05 -0.02904 0.06297 C -0.03099 0.07593 -0.02904 0.08704 -0.02695 0.09908 C -0.025 0.10996 -0.022 0.12199 -0.01497 0.13195 C -0.00898 0.1419 0.00104 0.15 0.01198 0.15602 C 0.02201 0.16204 0.03398 0.16598 0.04596 0.16806 C 0.05794 0.16991 0.07005 0.16991 0.08099 0.16806 C 0.09297 0.16598 0.10404 0.16111 0.11302 0.15301 C 0.12201 0.14607 0.12995 0.13704 0.13398 0.12593 C 0.13906 0.11598 0.14102 0.10209 0.14102 0.09098 C 0.14206 0.0801 0.14102 0.0669 0.13594 0.05602 C 0.13099 0.04607 0.12201 0.03797 0.11003 0.03403 C 0.09805 0.03102 0.08594 0.03496 0.078 0.0419 C 0.07096 0.04908 0.06602 0.05996 0.06497 0.07292 C 0.06497 0.08611 0.06602 0.09792 0.07096 0.10811 C 0.07604 0.11806 0.075 0.11991 0.09505 0.13311 C 0.11302 0.14699 0.13099 0.14306 0.14206 0.14399 C 0.153 0.14399 0.16198 0.14005 0.17305 0.13611 C 0.18503 0.13102 0.19505 0.12199 0.20195 0.11389 C 0.20898 0.10602 0.21198 0.09607 0.21602 0.0801 C 0.21901 0.06389 0.21901 0.05602 0.21901 0.04399 C 0.21901 0.03195 0.21901 0.01991 0.21901 0.00811 " pathEditMode="relative" rAng="0" ptsTypes="AAAAAAAAAAAAAAAAAAAAAAA">
                                      <p:cBhvr>
                                        <p:cTn id="14" dur="5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53" y="84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1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7 C -0.00794 0.0081 -0.01706 0.01597 -0.02096 0.02593 C -0.025 0.03704 -0.02695 0.05 -0.02903 0.06296 C -0.03099 0.07593 -0.02903 0.08704 -0.02695 0.09907 C -0.025 0.10995 -0.022 0.12199 -0.01497 0.13194 C -0.00898 0.1419 0.00104 0.15 0.01198 0.15602 C 0.02201 0.16204 0.03399 0.16597 0.04597 0.16806 C 0.05794 0.16991 0.07005 0.16991 0.08099 0.16806 C 0.09297 0.16597 0.10404 0.16111 0.11302 0.15301 C 0.12201 0.14607 0.12995 0.13704 0.13399 0.12593 C 0.13906 0.11597 0.14102 0.10208 0.14102 0.09097 C 0.14206 0.08009 0.14102 0.0669 0.13594 0.05602 C 0.13099 0.04607 0.12201 0.03796 0.11003 0.03403 C 0.09805 0.03102 0.08594 0.03495 0.078 0.0419 C 0.07097 0.04907 0.06602 0.05995 0.06498 0.07292 C 0.06498 0.08611 0.06602 0.09792 0.07097 0.1081 C 0.07604 0.11806 0.075 0.11991 0.09505 0.1331 C 0.11302 0.14699 0.13099 0.14306 0.14206 0.14398 C 0.153 0.14398 0.16198 0.14005 0.17305 0.13611 C 0.18503 0.13102 0.19505 0.12199 0.20195 0.11389 C 0.20899 0.10602 0.21198 0.09607 0.21602 0.08009 C 0.21901 0.06389 0.21901 0.05602 0.21901 0.04398 C 0.21901 0.03194 0.21901 0.01991 0.21901 0.0081 " pathEditMode="relative" rAng="0" ptsTypes="AAAAAAAAAAAAAAAAAAAAAAA">
                                      <p:cBhvr>
                                        <p:cTn id="16" dur="5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53" y="847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8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96296E-6 C 0.00104 0.03402 0.01094 0.06504 0.028 0.08495 C 0.028 0.08611 0.05495 0.11296 0.05495 0.11203 C 0.07005 0.12708 0.07904 0.14791 0.07904 0.1699 C 0.07904 0.21389 0.04401 0.24907 -6.25E-7 0.25 C -0.04401 0.24907 -0.07904 0.21389 -0.07904 0.1699 C -0.07904 0.14791 -0.07005 0.12708 -0.05495 0.11203 C -0.05495 0.11296 -0.02799 0.08611 -0.02799 0.08495 C -0.01094 0.06504 -0.00104 0.03402 -6.25E-7 2.96296E-6 Z " pathEditMode="relative" rAng="0" ptsTypes="AAAAAAAAA">
                                      <p:cBhvr>
                                        <p:cTn id="1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8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7.40741E-7 C 0.00104 0.03403 0.01094 0.06505 0.028 0.08495 C 0.028 0.08611 0.05495 0.11296 0.05495 0.11204 C 0.07005 0.12708 0.07904 0.14792 0.07904 0.16991 C 0.07904 0.21389 0.04401 0.24907 -6.25E-7 0.25 C -0.04401 0.24907 -0.07904 0.21389 -0.07904 0.16991 C -0.07904 0.14792 -0.07005 0.12708 -0.05495 0.11204 C -0.05495 0.11296 -0.02799 0.08611 -0.02799 0.08495 C -0.01094 0.06505 -0.00104 0.03403 -6.25E-7 -7.40741E-7 Z " pathEditMode="relative" rAng="0" ptsTypes="AAAAAAAAA">
                                      <p:cBhvr>
                                        <p:cTn id="20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7.40741E-7 C 0.06901 -7.40741E-7 0.125 0.05602 0.125 0.125 C 0.125 0.19398 0.06901 0.25 -4.16667E-7 0.25 C -0.06901 0.25 -0.125 0.19398 -0.125 0.125 C -0.125 0.05602 -0.06901 -7.40741E-7 -4.16667E-7 -7.40741E-7 Z " pathEditMode="relative" rAng="0" ptsTypes="AAAAA">
                                      <p:cBhvr>
                                        <p:cTn id="22" dur="5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81481E-6 C 0.06901 4.81481E-6 0.125 0.05601 0.125 0.125 C 0.125 0.19398 0.06901 0.25 -4.16667E-7 0.25 C -0.06901 0.25 -0.125 0.19398 -0.125 0.125 C -0.125 0.05601 -0.06901 4.81481E-6 -4.16667E-7 4.81481E-6 Z " pathEditMode="relative" rAng="0" ptsTypes="AAAAA">
                                      <p:cBhvr>
                                        <p:cTn id="24" dur="5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9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12 -0.018 0.033 -0.044 0.058 -0.044 C 0.095 -0.044 0.125 -0.017 0.125 0.017 C 0.125 0.028 0.122 0.038 0.116 0.047 C 0.117 0.047 0 0.182 0 0.183 C 0 0.182 -0.117 0.047 -0.116 0.047 C -0.122 0.038 -0.125 0.028 -0.125 0.017 C -0.125 -0.017 -0.095 -0.044 -0.057 -0.044 C -0.033 -0.044 -0.012 -0.018 0 0 Z" pathEditMode="relative" ptsTypes="">
                                      <p:cBhvr>
                                        <p:cTn id="26" dur="5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9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12 -0.018 0.033 -0.044 0.058 -0.044 C 0.095 -0.044 0.125 -0.017 0.125 0.017 C 0.125 0.028 0.122 0.038 0.116 0.047 C 0.117 0.047 0 0.182 0 0.183 C 0 0.182 -0.117 0.047 -0.116 0.047 C -0.122 0.038 -0.125 0.028 -0.125 0.017 C -0.125 -0.017 -0.095 -0.044 -0.057 -0.044 C -0.033 -0.044 -0.012 -0.018 0 0 Z" pathEditMode="relative" ptsTypes="">
                                      <p:cBhvr>
                                        <p:cTn id="28" dur="5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14 -0.005 -0.029 -0.009 -0.044 -0.009 C -0.114 -0.009 -0.169 0.048 -0.169 0.117 C -0.169 0.185 -0.114 0.241 -0.044 0.241 C -0.029 0.241 -0.014 0.238 0 0.233 C -0.047 0.215 -0.08 0.17 -0.08 0.117 C -0.08 0.063 -0.047 0.018 0 0 Z" pathEditMode="relative" ptsTypes="">
                                      <p:cBhvr>
                                        <p:cTn id="30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14 -0.005 -0.029 -0.009 -0.044 -0.009 C -0.114 -0.009 -0.169 0.048 -0.169 0.117 C -0.169 0.185 -0.114 0.241 -0.044 0.241 C -0.029 0.241 -0.014 0.238 0 0.233 C -0.047 0.215 -0.08 0.17 -0.08 0.117 C -0.08 0.063 -0.047 0.018 0 0 Z" pathEditMode="relative" ptsTypes="">
                                      <p:cBhvr>
                                        <p:cTn id="32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96296E-6 L 0.00039 0.33449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="" xmlns:a16="http://schemas.microsoft.com/office/drawing/2014/main" id="{ACEF3E7C-BBE3-45FC-A515-7C48ADBD3C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5456286" y="1627005"/>
            <a:ext cx="3308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 red pencil</a:t>
            </a:r>
            <a:endParaRPr lang="zh-CN" altLang="en-US" sz="4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331" y="3545432"/>
            <a:ext cx="1280576" cy="8771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671" y="3110141"/>
            <a:ext cx="1471895" cy="24835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31" r="24136" b="50355"/>
          <a:stretch/>
        </p:blipFill>
        <p:spPr>
          <a:xfrm rot="20033512">
            <a:off x="1838006" y="4161171"/>
            <a:ext cx="1291307" cy="70976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711" y="3697139"/>
            <a:ext cx="1471895" cy="24835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01591">
            <a:off x="8363136" y="3564388"/>
            <a:ext cx="1206101" cy="92257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674" b="19138" l="30135" r="4099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777" t="616" r="57646" b="78804"/>
          <a:stretch/>
        </p:blipFill>
        <p:spPr>
          <a:xfrm>
            <a:off x="4669421" y="505903"/>
            <a:ext cx="1336203" cy="118251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729" y="313293"/>
            <a:ext cx="1471895" cy="24835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259" y="524527"/>
            <a:ext cx="585508" cy="100537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065" y="175294"/>
            <a:ext cx="1471895" cy="24835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708" y="1186891"/>
            <a:ext cx="1346695" cy="92248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708" y="714848"/>
            <a:ext cx="1471895" cy="24835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331" y="3110141"/>
            <a:ext cx="1471895" cy="248355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885" y="2644722"/>
            <a:ext cx="960079" cy="104450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266" y="2269918"/>
            <a:ext cx="1471895" cy="248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44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33333E-6 C 0.01198 -0.01805 0.03294 -0.04398 0.05794 -0.04398 C 0.09505 -0.04398 0.125 -0.01689 0.125 0.0169 C 0.125 0.02801 0.122 0.03797 0.11601 0.04699 C 0.11705 0.04699 4.16667E-6 0.18195 4.16667E-6 0.18311 C 4.16667E-6 0.18195 -0.11706 0.04699 -0.11602 0.04699 C -0.12201 0.03797 -0.125 0.02801 -0.125 0.0169 C -0.125 -0.01689 -0.09506 -0.04398 -0.05704 -0.04398 C -0.03295 -0.04398 -0.01198 -0.01805 4.16667E-6 -3.33333E-6 Z " pathEditMode="relative" rAng="0" ptsTypes="AAAAAAAAA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9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11111E-6 C 0.01198 -0.01806 0.03294 -0.04398 0.05794 -0.04398 C 0.09505 -0.04398 0.125 -0.0169 0.125 0.0169 C 0.125 0.02801 0.122 0.03796 0.11601 0.04699 C 0.11705 0.04699 4.16667E-6 0.18194 4.16667E-6 0.1831 C 4.16667E-6 0.18194 -0.11706 0.04699 -0.11602 0.04699 C -0.12201 0.03796 -0.125 0.02801 -0.125 0.0169 C -0.125 -0.0169 -0.09506 -0.04398 -0.05704 -0.04398 C -0.03295 -0.04398 -0.01198 -0.01806 4.16667E-6 1.11111E-6 Z " pathEditMode="relative" rAng="0" ptsTypes="AAAAAAAAA"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94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9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C 0.01198 -0.01806 0.03294 -0.04399 0.05794 -0.04399 C 0.09505 -0.04399 0.125 -0.0169 0.125 0.01689 C 0.125 0.028 0.122 0.03796 0.11601 0.04699 C 0.11705 0.04699 3.33333E-6 0.18194 3.33333E-6 0.1831 C 3.33333E-6 0.18194 -0.11706 0.04699 -0.11602 0.04699 C -0.12201 0.03796 -0.125 0.028 -0.125 0.01689 C -0.125 -0.0169 -0.09506 -0.04399 -0.05703 -0.04399 C -0.03295 -0.04399 -0.01198 -0.01806 3.33333E-6 4.44444E-6 Z " pathEditMode="relative" rAng="0" ptsTypes="AAAAAAAAA">
                                      <p:cBhvr>
                                        <p:cTn id="10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94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9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7.40741E-7 C 0.01198 -0.01805 0.03295 -0.04398 0.05795 -0.04398 C 0.09506 -0.04398 0.125 -0.0169 0.125 0.0169 C 0.125 0.02801 0.12201 0.03796 0.11602 0.04699 C 0.11706 0.04699 -3.125E-6 0.18195 -3.125E-6 0.1831 C -3.125E-6 0.18195 -0.11705 0.04699 -0.11601 0.04699 C -0.122 0.03796 -0.125 0.02801 -0.125 0.0169 C -0.125 -0.0169 -0.09505 -0.04398 -0.05703 -0.04398 C -0.03294 -0.04398 -0.01198 -0.01805 -3.125E-6 -7.40741E-7 Z " pathEditMode="relative" rAng="0" ptsTypes="AAAAAAAAA">
                                      <p:cBhvr>
                                        <p:cTn id="12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94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1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6 C -0.00794 0.00811 -0.01706 0.01598 -0.02096 0.02593 C -0.025 0.03704 -0.02695 0.05 -0.02904 0.06297 C -0.03099 0.07593 -0.02904 0.08704 -0.02695 0.09908 C -0.025 0.10996 -0.022 0.12199 -0.01497 0.13195 C -0.00898 0.1419 0.00104 0.15 0.01198 0.15602 C 0.02201 0.16204 0.03398 0.16598 0.04596 0.16806 C 0.05794 0.16991 0.07005 0.16991 0.08099 0.16806 C 0.09297 0.16598 0.10404 0.16111 0.11302 0.15301 C 0.12201 0.14607 0.12995 0.13704 0.13398 0.12593 C 0.13906 0.11598 0.14102 0.10209 0.14102 0.09098 C 0.14206 0.0801 0.14102 0.0669 0.13594 0.05602 C 0.13099 0.04607 0.12201 0.03797 0.11003 0.03403 C 0.09805 0.03102 0.08594 0.03496 0.078 0.0419 C 0.07096 0.04908 0.06602 0.05996 0.06497 0.07292 C 0.06497 0.08611 0.06602 0.09792 0.07096 0.10811 C 0.07604 0.11806 0.075 0.11991 0.09505 0.13311 C 0.11302 0.14699 0.13099 0.14306 0.14206 0.14399 C 0.153 0.14399 0.16198 0.14005 0.17305 0.13611 C 0.18503 0.13102 0.19505 0.12199 0.20195 0.11389 C 0.20898 0.10602 0.21198 0.09607 0.21602 0.0801 C 0.21901 0.06389 0.21901 0.05602 0.21901 0.04399 C 0.21901 0.03195 0.21901 0.01991 0.21901 0.00811 " pathEditMode="relative" rAng="0" ptsTypes="AAAAAAAAAAAAAAAAAAAAAAA">
                                      <p:cBhvr>
                                        <p:cTn id="14" dur="5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53" y="84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1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7 C -0.00794 0.0081 -0.01706 0.01597 -0.02096 0.02593 C -0.025 0.03704 -0.02695 0.05 -0.02903 0.06296 C -0.03099 0.07593 -0.02903 0.08704 -0.02695 0.09907 C -0.025 0.10995 -0.022 0.12199 -0.01497 0.13194 C -0.00898 0.1419 0.00104 0.15 0.01198 0.15602 C 0.02201 0.16204 0.03399 0.16597 0.04597 0.16806 C 0.05794 0.16991 0.07005 0.16991 0.08099 0.16806 C 0.09297 0.16597 0.10404 0.16111 0.11302 0.15301 C 0.12201 0.14607 0.12995 0.13704 0.13399 0.12593 C 0.13906 0.11597 0.14102 0.10208 0.14102 0.09097 C 0.14206 0.08009 0.14102 0.0669 0.13594 0.05602 C 0.13099 0.04607 0.12201 0.03796 0.11003 0.03403 C 0.09805 0.03102 0.08594 0.03495 0.078 0.0419 C 0.07097 0.04907 0.06602 0.05995 0.06498 0.07292 C 0.06498 0.08611 0.06602 0.09792 0.07097 0.1081 C 0.07604 0.11806 0.075 0.11991 0.09505 0.1331 C 0.11302 0.14699 0.13099 0.14306 0.14206 0.14398 C 0.153 0.14398 0.16198 0.14005 0.17305 0.13611 C 0.18503 0.13102 0.19505 0.12199 0.20195 0.11389 C 0.20899 0.10602 0.21198 0.09607 0.21602 0.08009 C 0.21901 0.06389 0.21901 0.05602 0.21901 0.04398 C 0.21901 0.03194 0.21901 0.01991 0.21901 0.0081 " pathEditMode="relative" rAng="0" ptsTypes="AAAAAAAAAAAAAAAAAAAAAAA">
                                      <p:cBhvr>
                                        <p:cTn id="16" dur="5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53" y="847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8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96296E-6 C 0.00104 0.03402 0.01094 0.06504 0.028 0.08495 C 0.028 0.08611 0.05495 0.11296 0.05495 0.11203 C 0.07005 0.12708 0.07904 0.14791 0.07904 0.1699 C 0.07904 0.21389 0.04401 0.24907 -6.25E-7 0.25 C -0.04401 0.24907 -0.07904 0.21389 -0.07904 0.1699 C -0.07904 0.14791 -0.07005 0.12708 -0.05495 0.11203 C -0.05495 0.11296 -0.02799 0.08611 -0.02799 0.08495 C -0.01094 0.06504 -0.00104 0.03402 -6.25E-7 2.96296E-6 Z " pathEditMode="relative" rAng="0" ptsTypes="AAAAAAAAA">
                                      <p:cBhvr>
                                        <p:cTn id="1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8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7.40741E-7 C 0.00104 0.03403 0.01094 0.06505 0.028 0.08495 C 0.028 0.08611 0.05495 0.11296 0.05495 0.11204 C 0.07005 0.12708 0.07904 0.14792 0.07904 0.16991 C 0.07904 0.21389 0.04401 0.24907 -6.25E-7 0.25 C -0.04401 0.24907 -0.07904 0.21389 -0.07904 0.16991 C -0.07904 0.14792 -0.07005 0.12708 -0.05495 0.11204 C -0.05495 0.11296 -0.02799 0.08611 -0.02799 0.08495 C -0.01094 0.06505 -0.00104 0.03403 -6.25E-7 -7.40741E-7 Z " pathEditMode="relative" rAng="0" ptsTypes="AAAAAAAAA">
                                      <p:cBhvr>
                                        <p:cTn id="20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48148E-6 C 0.06901 1.48148E-6 0.125 0.05602 0.125 0.125 C 0.125 0.19398 0.06901 0.25 4.16667E-7 0.25 C -0.06901 0.25 -0.125 0.19398 -0.125 0.125 C -0.125 0.05602 -0.06901 1.48148E-6 4.16667E-7 1.48148E-6 Z " pathEditMode="relative" rAng="0" ptsTypes="AAAAA">
                                      <p:cBhvr>
                                        <p:cTn id="22" dur="5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48148E-6 C 0.06901 -1.48148E-6 0.125 0.05602 0.125 0.125 C 0.125 0.19398 0.06901 0.25 4.16667E-7 0.25 C -0.06901 0.25 -0.125 0.19398 -0.125 0.125 C -0.125 0.05602 -0.06901 -1.48148E-6 4.16667E-7 -1.48148E-6 Z " pathEditMode="relative" rAng="0" ptsTypes="AAAAA">
                                      <p:cBhvr>
                                        <p:cTn id="24" dur="5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9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22222E-6 C 0.01197 -0.01806 0.03294 -0.04398 0.05794 -0.04398 C 0.09505 -0.04398 0.125 -0.0169 0.125 0.0169 C 0.125 0.02801 0.122 0.03796 0.11601 0.04699 C 0.11705 0.04699 4.79167E-6 0.18194 4.79167E-6 0.1831 C 4.79167E-6 0.18194 -0.11706 0.04699 -0.11602 0.04699 C -0.12201 0.03796 -0.125 0.02801 -0.125 0.0169 C -0.125 -0.0169 -0.09506 -0.04398 -0.05704 -0.04398 C -0.03295 -0.04398 -0.01198 -0.01806 4.79167E-6 2.22222E-6 Z " pathEditMode="relative" rAng="0" ptsTypes="AAAAAAAAA">
                                      <p:cBhvr>
                                        <p:cTn id="26" dur="5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94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9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81481E-6 C 0.01198 -0.01806 0.03295 -0.04399 0.05795 -0.04399 C 0.09506 -0.04399 0.125 -0.0169 0.125 0.01689 C 0.125 0.028 0.12201 0.03796 0.11602 0.04699 C 0.11706 0.04699 -3.33333E-6 0.18194 -3.33333E-6 0.1831 C -3.33333E-6 0.18194 -0.11705 0.04699 -0.11601 0.04699 C -0.122 0.03796 -0.125 0.028 -0.125 0.01689 C -0.125 -0.0169 -0.09505 -0.04399 -0.05703 -0.04399 C -0.03294 -0.04399 -0.01198 -0.01806 -3.33333E-6 4.81481E-6 Z " pathEditMode="relative" rAng="0" ptsTypes="AAAAAAAAA">
                                      <p:cBhvr>
                                        <p:cTn id="28" dur="5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94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0.01406 -0.0051 -0.02903 -0.00903 -0.04401 -0.00903 C -0.11406 -0.00903 -0.16901 0.04791 -0.16901 0.11689 C -0.16901 0.18495 -0.11406 0.24097 -0.04401 0.24097 C -0.02903 0.24097 -0.01406 0.23796 -1.66667E-6 0.2331 C -0.047 0.21504 -0.07995 0.1699 -0.07995 0.11689 C -0.07995 0.06296 -0.047 0.01805 -1.66667E-6 4.44444E-6 Z " pathEditMode="relative" rAng="0" ptsTypes="AAAAAAA">
                                      <p:cBhvr>
                                        <p:cTn id="30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51" y="115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96296E-6 C -0.01406 -0.0051 -0.02903 -0.00903 -0.04401 -0.00903 C -0.11406 -0.00903 -0.16901 0.04791 -0.16901 0.1169 C -0.16901 0.18495 -0.11406 0.24097 -0.04401 0.24097 C -0.02903 0.24097 -0.01406 0.23796 -1.66667E-6 0.2331 C -0.047 0.21504 -0.07995 0.1699 -0.07995 0.1169 C -0.07995 0.06296 -0.047 0.01805 -1.66667E-6 2.96296E-6 Z " pathEditMode="relative" rAng="0" ptsTypes="AAAAAAA">
                                      <p:cBhvr>
                                        <p:cTn id="32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51" y="1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0.00416 0.34652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1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="" xmlns:a16="http://schemas.microsoft.com/office/drawing/2014/main" id="{E1D3648D-80E1-4B7A-860A-6A9E7E9078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 flipH="1">
            <a:off x="5441065" y="1660926"/>
            <a:ext cx="3308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 blue book</a:t>
            </a:r>
            <a:endParaRPr lang="zh-CN" altLang="en-US" sz="40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331" y="3545432"/>
            <a:ext cx="1280576" cy="8771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671" y="3110141"/>
            <a:ext cx="1471895" cy="24835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31" r="24136" b="50355"/>
          <a:stretch/>
        </p:blipFill>
        <p:spPr>
          <a:xfrm rot="20033512">
            <a:off x="1838006" y="4161171"/>
            <a:ext cx="1291307" cy="70976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711" y="3697139"/>
            <a:ext cx="1471895" cy="24835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01591">
            <a:off x="1882562" y="1304267"/>
            <a:ext cx="1206101" cy="92257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674" b="19138" l="30135" r="4099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777" t="616" r="57646" b="78804"/>
          <a:stretch/>
        </p:blipFill>
        <p:spPr>
          <a:xfrm>
            <a:off x="4669421" y="505903"/>
            <a:ext cx="1336203" cy="118251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259" y="524527"/>
            <a:ext cx="585508" cy="100537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696" y="3792711"/>
            <a:ext cx="1346695" cy="92248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696" y="3320668"/>
            <a:ext cx="1471895" cy="24835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757" y="850020"/>
            <a:ext cx="1471895" cy="24835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729" y="313293"/>
            <a:ext cx="1471895" cy="248355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065" y="175294"/>
            <a:ext cx="1471895" cy="248355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076" y="2678458"/>
            <a:ext cx="960079" cy="104450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457" y="2303654"/>
            <a:ext cx="1471895" cy="248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842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33333E-6 C 0.01198 -0.01805 0.03294 -0.04398 0.05794 -0.04398 C 0.09505 -0.04398 0.125 -0.01689 0.125 0.0169 C 0.125 0.02801 0.122 0.03797 0.11601 0.04699 C 0.11705 0.04699 4.16667E-6 0.18195 4.16667E-6 0.18311 C 4.16667E-6 0.18195 -0.11706 0.04699 -0.11602 0.04699 C -0.12201 0.03797 -0.125 0.02801 -0.125 0.0169 C -0.125 -0.01689 -0.09506 -0.04398 -0.05704 -0.04398 C -0.03295 -0.04398 -0.01198 -0.01805 4.16667E-6 -3.33333E-6 Z " pathEditMode="relative" rAng="0" ptsTypes="AAAAAAAAA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9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11111E-6 C 0.01198 -0.01806 0.03294 -0.04398 0.05794 -0.04398 C 0.09505 -0.04398 0.125 -0.0169 0.125 0.0169 C 0.125 0.02801 0.122 0.03796 0.11601 0.04699 C 0.11705 0.04699 4.16667E-6 0.18194 4.16667E-6 0.1831 C 4.16667E-6 0.18194 -0.11706 0.04699 -0.11602 0.04699 C -0.12201 0.03796 -0.125 0.02801 -0.125 0.0169 C -0.125 -0.0169 -0.09506 -0.04398 -0.05704 -0.04398 C -0.03295 -0.04398 -0.01198 -0.01806 4.16667E-6 1.11111E-6 Z " pathEditMode="relative" rAng="0" ptsTypes="AAAAAAAAA"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94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9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C 0.01198 -0.01806 0.03294 -0.04398 0.05794 -0.04398 C 0.09505 -0.04398 0.125 -0.0169 0.125 0.0169 C 0.125 0.02801 0.122 0.03796 0.11601 0.04699 C 0.11705 0.04699 3.75E-6 0.18194 3.75E-6 0.1831 C 3.75E-6 0.18194 -0.11706 0.04699 -0.11602 0.04699 C -0.12201 0.03796 -0.125 0.02801 -0.125 0.0169 C -0.125 -0.0169 -0.09506 -0.04398 -0.05703 -0.04398 C -0.03295 -0.04398 -0.01198 -0.01806 3.75E-6 2.59259E-6 Z " pathEditMode="relative" rAng="0" ptsTypes="AAAAAAAAA">
                                      <p:cBhvr>
                                        <p:cTn id="10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94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9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11111E-6 C 0.01198 -0.01805 0.03295 -0.04398 0.05795 -0.04398 C 0.09505 -0.04398 0.125 -0.0169 0.125 0.0169 C 0.125 0.02801 0.12201 0.03796 0.11602 0.04699 C 0.11706 0.04699 -2.70833E-6 0.18195 -2.70833E-6 0.1831 C -2.70833E-6 0.18195 -0.11705 0.04699 -0.11601 0.04699 C -0.122 0.03796 -0.125 0.02801 -0.125 0.0169 C -0.125 -0.0169 -0.09505 -0.04398 -0.05703 -0.04398 C -0.03294 -0.04398 -0.01198 -0.01805 -2.70833E-6 -1.11111E-6 Z " pathEditMode="relative" rAng="0" ptsTypes="AAAAAAAAA">
                                      <p:cBhvr>
                                        <p:cTn id="12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94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1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6 C -0.00794 0.00811 -0.01706 0.01598 -0.02096 0.02593 C -0.025 0.03704 -0.02695 0.05 -0.02904 0.06297 C -0.03099 0.07593 -0.02904 0.08704 -0.02695 0.09908 C -0.025 0.10996 -0.022 0.12199 -0.01497 0.13195 C -0.00898 0.1419 0.00104 0.15 0.01198 0.15602 C 0.02201 0.16204 0.03398 0.16598 0.04596 0.16806 C 0.05794 0.16991 0.07005 0.16991 0.08099 0.16806 C 0.09297 0.16598 0.10404 0.16111 0.11302 0.15301 C 0.12201 0.14607 0.12995 0.13704 0.13398 0.12593 C 0.13906 0.11598 0.14102 0.10209 0.14102 0.09098 C 0.14206 0.0801 0.14102 0.0669 0.13594 0.05602 C 0.13099 0.04607 0.12201 0.03797 0.11003 0.03403 C 0.09805 0.03102 0.08594 0.03496 0.078 0.0419 C 0.07096 0.04908 0.06602 0.05996 0.06497 0.07292 C 0.06497 0.08611 0.06602 0.09792 0.07096 0.10811 C 0.07604 0.11806 0.075 0.11991 0.09505 0.13311 C 0.11302 0.14699 0.13099 0.14306 0.14206 0.14399 C 0.153 0.14399 0.16198 0.14005 0.17305 0.13611 C 0.18503 0.13102 0.19505 0.12199 0.20195 0.11389 C 0.20898 0.10602 0.21198 0.09607 0.21602 0.0801 C 0.21901 0.06389 0.21901 0.05602 0.21901 0.04399 C 0.21901 0.03195 0.21901 0.01991 0.21901 0.00811 " pathEditMode="relative" rAng="0" ptsTypes="AAAAAAAAAAAAAAAAAAAAAAA">
                                      <p:cBhvr>
                                        <p:cTn id="14" dur="5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53" y="84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1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7 C -0.00794 0.0081 -0.01706 0.01597 -0.02096 0.02593 C -0.025 0.03704 -0.02695 0.05 -0.02903 0.06296 C -0.03099 0.07593 -0.02903 0.08704 -0.02695 0.09907 C -0.025 0.10995 -0.022 0.12199 -0.01497 0.13194 C -0.00898 0.1419 0.00104 0.15 0.01198 0.15602 C 0.02201 0.16204 0.03399 0.16597 0.04597 0.16806 C 0.05794 0.16991 0.07005 0.16991 0.08099 0.16806 C 0.09297 0.16597 0.10404 0.16111 0.11302 0.15301 C 0.12201 0.14607 0.12995 0.13704 0.13399 0.12593 C 0.13906 0.11597 0.14102 0.10208 0.14102 0.09097 C 0.14206 0.08009 0.14102 0.0669 0.13594 0.05602 C 0.13099 0.04607 0.12201 0.03796 0.11003 0.03403 C 0.09805 0.03102 0.08594 0.03495 0.078 0.0419 C 0.07097 0.04907 0.06602 0.05995 0.06498 0.07292 C 0.06498 0.08611 0.06602 0.09792 0.07097 0.1081 C 0.07604 0.11806 0.075 0.11991 0.09505 0.1331 C 0.11302 0.14699 0.13099 0.14306 0.14206 0.14398 C 0.153 0.14398 0.16198 0.14005 0.17305 0.13611 C 0.18503 0.13102 0.19505 0.12199 0.20195 0.11389 C 0.20899 0.10602 0.21198 0.09607 0.21602 0.08009 C 0.21901 0.06389 0.21901 0.05602 0.21901 0.04398 C 0.21901 0.03194 0.21901 0.01991 0.21901 0.0081 " pathEditMode="relative" rAng="0" ptsTypes="AAAAAAAAAAAAAAAAAAAAAAA">
                                      <p:cBhvr>
                                        <p:cTn id="16" dur="5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53" y="847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8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96296E-6 C 0.00104 0.03402 0.01094 0.06504 0.028 0.08495 C 0.028 0.08611 0.05495 0.11296 0.05495 0.11203 C 0.07005 0.12708 0.07904 0.14791 0.07904 0.1699 C 0.07904 0.21389 0.04401 0.24907 -6.25E-7 0.25 C -0.04401 0.24907 -0.07904 0.21389 -0.07904 0.1699 C -0.07904 0.14791 -0.07005 0.12708 -0.05495 0.11203 C -0.05495 0.11296 -0.02799 0.08611 -0.02799 0.08495 C -0.01094 0.06504 -0.00104 0.03402 -6.25E-7 2.96296E-6 Z " pathEditMode="relative" rAng="0" ptsTypes="AAAAAAAAA">
                                      <p:cBhvr>
                                        <p:cTn id="1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8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7.40741E-7 C 0.00104 0.03403 0.01094 0.06505 0.028 0.08495 C 0.028 0.08611 0.05495 0.11296 0.05495 0.11204 C 0.07005 0.12708 0.07904 0.14792 0.07904 0.16991 C 0.07904 0.21389 0.04401 0.24907 -6.25E-7 0.25 C -0.04401 0.24907 -0.07904 0.21389 -0.07904 0.16991 C -0.07904 0.14792 -0.07005 0.12708 -0.05495 0.11204 C -0.05495 0.11296 -0.02799 0.08611 -0.02799 0.08495 C -0.01094 0.06505 -0.00104 0.03403 -6.25E-7 -7.40741E-7 Z " pathEditMode="relative" rAng="0" ptsTypes="AAAAAAAAA">
                                      <p:cBhvr>
                                        <p:cTn id="20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48148E-6 C 0.06901 1.48148E-6 0.125 0.05602 0.125 0.125 C 0.125 0.19398 0.06901 0.25 4.16667E-7 0.25 C -0.06901 0.25 -0.125 0.19398 -0.125 0.125 C -0.125 0.05602 -0.06901 1.48148E-6 4.16667E-7 1.48148E-6 Z " pathEditMode="relative" rAng="0" ptsTypes="AAAAA">
                                      <p:cBhvr>
                                        <p:cTn id="22" dur="5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48148E-6 C 0.06901 -1.48148E-6 0.125 0.05602 0.125 0.125 C 0.125 0.19398 0.06901 0.25 4.16667E-7 0.25 C -0.06901 0.25 -0.125 0.19398 -0.125 0.125 C -0.125 0.05602 -0.06901 -1.48148E-6 4.16667E-7 -1.48148E-6 Z " pathEditMode="relative" rAng="0" ptsTypes="AAAAA">
                                      <p:cBhvr>
                                        <p:cTn id="24" dur="5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9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11111E-6 C 0.01198 -0.01806 0.03295 -0.04398 0.05795 -0.04398 C 0.09506 -0.04398 0.125 -0.0169 0.125 0.0169 C 0.125 0.02801 0.12201 0.03796 0.11602 0.04699 C 0.11706 0.04699 -3.75E-6 0.18194 -3.75E-6 0.1831 C -3.75E-6 0.18194 -0.11705 0.04699 -0.11601 0.04699 C -0.122 0.03796 -0.125 0.02801 -0.125 0.0169 C -0.125 -0.0169 -0.09505 -0.04398 -0.05703 -0.04398 C -0.03294 -0.04398 -0.01198 -0.01806 -3.75E-6 1.11111E-6 Z " pathEditMode="relative" rAng="0" ptsTypes="AAAAAAAAA">
                                      <p:cBhvr>
                                        <p:cTn id="26" dur="5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94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9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22222E-6 C 0.01198 -0.01806 0.03294 -0.04398 0.05794 -0.04398 C 0.09505 -0.04398 0.125 -0.0169 0.125 0.0169 C 0.125 0.02801 0.12201 0.03796 0.11602 0.04699 C 0.11706 0.04699 -1.875E-6 0.18194 -1.875E-6 0.1831 C -1.875E-6 0.18194 -0.11706 0.04699 -0.11601 0.04699 C -0.122 0.03796 -0.125 0.02801 -0.125 0.0169 C -0.125 -0.0169 -0.09505 -0.04398 -0.05703 -0.04398 C -0.03294 -0.04398 -0.01198 -0.01806 -1.875E-6 2.22222E-6 Z " pathEditMode="relative" rAng="0" ptsTypes="AAAAAAAAA">
                                      <p:cBhvr>
                                        <p:cTn id="28" dur="5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94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33333E-6 C -0.01406 -0.0051 -0.02904 -0.00903 -0.04401 -0.00903 C -0.11406 -0.00903 -0.16901 0.04791 -0.16901 0.11689 C -0.16901 0.18495 -0.11406 0.24097 -0.04401 0.24097 C -0.02904 0.24097 -0.01406 0.23796 2.29167E-6 0.2331 C -0.04701 0.21504 -0.07995 0.1699 -0.07995 0.11689 C -0.07995 0.06296 -0.04701 0.01805 2.29167E-6 3.33333E-6 Z " pathEditMode="relative" rAng="0" ptsTypes="AAAAAAA">
                                      <p:cBhvr>
                                        <p:cTn id="30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51" y="115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85185E-6 C -0.01406 -0.00509 -0.02904 -0.00903 -0.04401 -0.00903 C -0.11406 -0.00903 -0.16901 0.04791 -0.16901 0.1169 C -0.16901 0.18495 -0.11406 0.24097 -0.04401 0.24097 C -0.02904 0.24097 -0.01406 0.23796 2.29167E-6 0.2331 C -0.04701 0.21504 -0.07995 0.16991 -0.07995 0.1169 C -0.07995 0.06296 -0.04701 0.01805 2.29167E-6 1.85185E-6 Z " pathEditMode="relative" rAng="0" ptsTypes="AAAAAAA">
                                      <p:cBhvr>
                                        <p:cTn id="32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51" y="1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6 L 0.00247 0.75949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3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="" xmlns:a16="http://schemas.microsoft.com/office/drawing/2014/main" id="{EDC1D095-3012-46A4-A77D-E79D7FBAB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4914073" y="1556800"/>
            <a:ext cx="4265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an orange pen</a:t>
            </a:r>
            <a:endParaRPr lang="zh-CN" altLang="en-US" sz="40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331" y="3545432"/>
            <a:ext cx="1280576" cy="8771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671" y="3110141"/>
            <a:ext cx="1471895" cy="24835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31" r="24136" b="50355"/>
          <a:stretch/>
        </p:blipFill>
        <p:spPr>
          <a:xfrm rot="20033512">
            <a:off x="1838006" y="4161171"/>
            <a:ext cx="1291307" cy="70976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711" y="3697139"/>
            <a:ext cx="1471895" cy="24835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01591">
            <a:off x="8096192" y="4151386"/>
            <a:ext cx="1206101" cy="92257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674" b="19138" l="30135" r="4099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777" t="616" r="57646" b="78804"/>
          <a:stretch/>
        </p:blipFill>
        <p:spPr>
          <a:xfrm>
            <a:off x="4450204" y="480738"/>
            <a:ext cx="1336203" cy="118251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259" y="524527"/>
            <a:ext cx="585508" cy="100537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893" y="1458176"/>
            <a:ext cx="1346695" cy="92248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893" y="986133"/>
            <a:ext cx="1471895" cy="24835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387" y="3697139"/>
            <a:ext cx="1471895" cy="24835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512" y="288128"/>
            <a:ext cx="1471895" cy="248355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065" y="175294"/>
            <a:ext cx="1471895" cy="248355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373" y="2313876"/>
            <a:ext cx="960079" cy="104450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754" y="1939072"/>
            <a:ext cx="1471895" cy="248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12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33333E-6 C 0.01198 -0.01805 0.03294 -0.04398 0.05794 -0.04398 C 0.09505 -0.04398 0.125 -0.01689 0.125 0.0169 C 0.125 0.02801 0.122 0.03797 0.11601 0.04699 C 0.11705 0.04699 4.16667E-6 0.18195 4.16667E-6 0.18311 C 4.16667E-6 0.18195 -0.11706 0.04699 -0.11602 0.04699 C -0.12201 0.03797 -0.125 0.02801 -0.125 0.0169 C -0.125 -0.01689 -0.09506 -0.04398 -0.05704 -0.04398 C -0.03295 -0.04398 -0.01198 -0.01805 4.16667E-6 -3.33333E-6 Z " pathEditMode="relative" rAng="0" ptsTypes="AAAAAAAAA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9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11111E-6 C 0.01198 -0.01806 0.03294 -0.04398 0.05794 -0.04398 C 0.09505 -0.04398 0.125 -0.0169 0.125 0.0169 C 0.125 0.02801 0.122 0.03796 0.11601 0.04699 C 0.11705 0.04699 4.16667E-6 0.18194 4.16667E-6 0.1831 C 4.16667E-6 0.18194 -0.11706 0.04699 -0.11602 0.04699 C -0.12201 0.03796 -0.125 0.02801 -0.125 0.0169 C -0.125 -0.0169 -0.09506 -0.04398 -0.05704 -0.04398 C -0.03295 -0.04398 -0.01198 -0.01806 4.16667E-6 1.11111E-6 Z " pathEditMode="relative" rAng="0" ptsTypes="AAAAAAAAA"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94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9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6 C 0.01198 -0.01805 0.03294 -0.04398 0.05794 -0.04398 C 0.09505 -0.04398 0.125 -0.01689 0.125 0.0169 C 0.125 0.02801 0.12201 0.03797 0.11602 0.04699 C 0.11706 0.04699 -1.66667E-6 0.18195 -1.66667E-6 0.18311 C -1.66667E-6 0.18195 -0.11706 0.04699 -0.11601 0.04699 C -0.122 0.03797 -0.125 0.02801 -0.125 0.0169 C -0.125 -0.01689 -0.09505 -0.04398 -0.05703 -0.04398 C -0.03294 -0.04398 -0.01198 -0.01805 -1.66667E-6 -3.7037E-6 Z " pathEditMode="relative" rAng="0" ptsTypes="AAAAAAAAA">
                                      <p:cBhvr>
                                        <p:cTn id="10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94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9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11111E-6 C 0.01198 -0.01806 0.03294 -0.04398 0.05794 -0.04398 C 0.09505 -0.04398 0.125 -0.0169 0.125 0.0169 C 0.125 0.02801 0.122 0.03796 0.11601 0.04699 C 0.11706 0.04699 1.875E-6 0.18194 1.875E-6 0.1831 C 1.875E-6 0.18194 -0.11706 0.04699 -0.11602 0.04699 C -0.12201 0.03796 -0.125 0.02801 -0.125 0.0169 C -0.125 -0.0169 -0.09505 -0.04398 -0.05703 -0.04398 C -0.03294 -0.04398 -0.01198 -0.01806 1.875E-6 1.11111E-6 Z " pathEditMode="relative" rAng="0" ptsTypes="AAAAAAAAA">
                                      <p:cBhvr>
                                        <p:cTn id="12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94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1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77556E-17 C -0.00794 0.0081 -0.01706 0.01597 -0.02096 0.02593 C -0.025 0.03704 -0.02695 0.05 -0.02903 0.06296 C -0.03099 0.07593 -0.02903 0.08704 -0.02695 0.09907 C -0.025 0.10995 -0.022 0.12199 -0.01497 0.13194 C -0.00898 0.1419 0.00104 0.15 0.01198 0.15602 C 0.02201 0.16204 0.03399 0.16597 0.04597 0.16806 C 0.05794 0.16991 0.07005 0.16991 0.08099 0.16806 C 0.09297 0.16597 0.10404 0.16111 0.11302 0.15301 C 0.12201 0.14606 0.12995 0.13704 0.13399 0.12593 C 0.13906 0.11597 0.14102 0.10208 0.14102 0.09097 C 0.14206 0.08009 0.14102 0.0669 0.13594 0.05602 C 0.13099 0.04606 0.12201 0.03796 0.11003 0.03403 C 0.09805 0.03102 0.08594 0.03495 0.078 0.0419 C 0.07097 0.04907 0.06602 0.05995 0.06498 0.07292 C 0.06498 0.08611 0.06602 0.09792 0.07097 0.1081 C 0.07604 0.11806 0.075 0.11991 0.09505 0.1331 C 0.11302 0.14699 0.13099 0.14306 0.14206 0.14398 C 0.153 0.14398 0.16198 0.14005 0.17305 0.13611 C 0.18503 0.13102 0.19505 0.12199 0.20195 0.11389 C 0.20899 0.10602 0.21198 0.09606 0.21602 0.08009 C 0.21901 0.06389 0.21901 0.05602 0.21901 0.04398 C 0.21901 0.03194 0.21901 0.01991 0.21901 0.0081 " pathEditMode="relative" rAng="0" ptsTypes="AAAAAAAAAAAAAAAAAAAAAAA">
                                      <p:cBhvr>
                                        <p:cTn id="14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53" y="84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1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33333E-6 C -0.00794 0.0081 -0.01705 0.01597 -0.02096 0.02592 C -0.025 0.03703 -0.02695 0.05 -0.02903 0.06296 C -0.03099 0.07592 -0.02903 0.08703 -0.02695 0.09907 C -0.025 0.10995 -0.022 0.12199 -0.01497 0.13194 C -0.00898 0.14189 0.00104 0.15 0.01198 0.15602 C 0.02201 0.16203 0.03399 0.16597 0.04597 0.16805 C 0.05795 0.1699 0.07005 0.1699 0.08099 0.16805 C 0.09297 0.16597 0.10404 0.16111 0.11302 0.15301 C 0.12201 0.14606 0.12995 0.13703 0.13399 0.12592 C 0.13907 0.11597 0.14102 0.10208 0.14102 0.09097 C 0.14206 0.08009 0.14102 0.06689 0.13594 0.05602 C 0.13099 0.04606 0.12201 0.03796 0.11003 0.03402 C 0.09805 0.03102 0.08594 0.03495 0.078 0.04189 C 0.07097 0.04907 0.06602 0.05995 0.06498 0.07291 C 0.06498 0.08611 0.06602 0.09791 0.07097 0.1081 C 0.07604 0.11805 0.075 0.1199 0.09505 0.1331 C 0.11302 0.14699 0.13099 0.14305 0.14206 0.14398 C 0.153 0.14398 0.16198 0.14004 0.17305 0.13611 C 0.18503 0.13102 0.19505 0.12199 0.20196 0.11389 C 0.20899 0.10602 0.21198 0.09606 0.21602 0.08009 C 0.21901 0.06389 0.21901 0.05602 0.21901 0.04398 C 0.21901 0.03194 0.21901 0.0199 0.21901 0.0081 " pathEditMode="relative" rAng="0" ptsTypes="AAAAAAAAAAAAAAAAAAAAAAA">
                                      <p:cBhvr>
                                        <p:cTn id="16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53" y="847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8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96296E-6 C 0.00104 0.03402 0.01094 0.06504 0.028 0.08495 C 0.028 0.08611 0.05495 0.11296 0.05495 0.11203 C 0.07005 0.12708 0.07904 0.14791 0.07904 0.1699 C 0.07904 0.21389 0.04401 0.24907 -6.25E-7 0.25 C -0.04401 0.24907 -0.07904 0.21389 -0.07904 0.1699 C -0.07904 0.14791 -0.07005 0.12708 -0.05495 0.11203 C -0.05495 0.11296 -0.02799 0.08611 -0.02799 0.08495 C -0.01094 0.06504 -0.00104 0.03402 -6.25E-7 2.96296E-6 Z " pathEditMode="relative" rAng="0" ptsTypes="AAAAAAAAA">
                                      <p:cBhvr>
                                        <p:cTn id="1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8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7.40741E-7 C 0.00104 0.03403 0.01094 0.06505 0.028 0.08495 C 0.028 0.08611 0.05495 0.11296 0.05495 0.11204 C 0.07005 0.12708 0.07904 0.14792 0.07904 0.16991 C 0.07904 0.21389 0.04401 0.24907 -6.25E-7 0.25 C -0.04401 0.24907 -0.07904 0.21389 -0.07904 0.16991 C -0.07904 0.14792 -0.07005 0.12708 -0.05495 0.11204 C -0.05495 0.11296 -0.02799 0.08611 -0.02799 0.08495 C -0.01094 0.06505 -0.00104 0.03403 -6.25E-7 -7.40741E-7 Z " pathEditMode="relative" rAng="0" ptsTypes="AAAAAAAAA">
                                      <p:cBhvr>
                                        <p:cTn id="20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48148E-6 C 0.06901 1.48148E-6 0.125 0.05602 0.125 0.125 C 0.125 0.19398 0.06901 0.25 4.16667E-7 0.25 C -0.06901 0.25 -0.125 0.19398 -0.125 0.125 C -0.125 0.05602 -0.06901 1.48148E-6 4.16667E-7 1.48148E-6 Z " pathEditMode="relative" rAng="0" ptsTypes="AAAAA">
                                      <p:cBhvr>
                                        <p:cTn id="22" dur="5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48148E-6 C 0.06901 -1.48148E-6 0.125 0.05602 0.125 0.125 C 0.125 0.19398 0.06901 0.25 4.16667E-7 0.25 C -0.06901 0.25 -0.125 0.19398 -0.125 0.125 C -0.125 0.05602 -0.06901 -1.48148E-6 4.16667E-7 -1.48148E-6 Z " pathEditMode="relative" rAng="0" ptsTypes="AAAAA">
                                      <p:cBhvr>
                                        <p:cTn id="24" dur="5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9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11111E-6 C 0.01198 -0.01805 0.03294 -0.04398 0.05794 -0.04398 C 0.09505 -0.04398 0.125 -0.0169 0.125 0.0169 C 0.125 0.02801 0.12201 0.03796 0.11602 0.04699 C 0.11706 0.04699 -1.25E-6 0.18195 -1.25E-6 0.1831 C -1.25E-6 0.18195 -0.11706 0.04699 -0.11601 0.04699 C -0.122 0.03796 -0.125 0.02801 -0.125 0.0169 C -0.125 -0.0169 -0.09505 -0.04398 -0.05703 -0.04398 C -0.03294 -0.04398 -0.01198 -0.01805 -1.25E-6 -1.11111E-6 Z " pathEditMode="relative" rAng="0" ptsTypes="AAAAAAAAA">
                                      <p:cBhvr>
                                        <p:cTn id="26" dur="5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94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9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1.48148E-6 C 0.01198 -0.01806 0.03294 -0.04398 0.05794 -0.04398 C 0.09505 -0.04398 0.125 -0.0169 0.125 0.0169 C 0.125 0.02801 0.122 0.03796 0.11602 0.04699 C 0.11706 0.04699 6.25E-7 0.18194 6.25E-7 0.1831 C 6.25E-7 0.18194 -0.11706 0.04699 -0.11602 0.04699 C -0.12201 0.03796 -0.125 0.02801 -0.125 0.0169 C -0.125 -0.0169 -0.09505 -0.04398 -0.05703 -0.04398 C -0.03294 -0.04398 -0.01198 -0.01806 6.25E-7 1.48148E-6 Z " pathEditMode="relative" rAng="0" ptsTypes="AAAAAAAAA">
                                      <p:cBhvr>
                                        <p:cTn id="28" dur="5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94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C -0.01407 -0.0051 -0.02904 -0.00903 -0.04401 -0.00903 C -0.11407 -0.00903 -0.16901 0.04791 -0.16901 0.1169 C -0.16901 0.18495 -0.11407 0.24097 -0.04401 0.24097 C -0.02904 0.24097 -0.01407 0.23796 2.70833E-6 0.2331 C -0.04701 0.21504 -0.07995 0.1699 -0.07995 0.1169 C -0.07995 0.06296 -0.04701 0.01805 2.70833E-6 2.59259E-6 Z " pathEditMode="relative" rAng="0" ptsTypes="AAAAAAA">
                                      <p:cBhvr>
                                        <p:cTn id="30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51" y="115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C -0.01407 -0.0051 -0.02904 -0.00903 -0.04401 -0.00903 C -0.11407 -0.00903 -0.16901 0.04791 -0.16901 0.1169 C -0.16901 0.18495 -0.11407 0.24097 -0.04401 0.24097 C -0.02904 0.24097 -0.01407 0.23796 2.70833E-6 0.2331 C -0.04701 0.21504 -0.07995 0.1699 -0.07995 0.1169 C -0.07995 0.06296 -0.04701 0.01805 2.70833E-6 2.59259E-6 Z " pathEditMode="relative" rAng="0" ptsTypes="AAAAAAA">
                                      <p:cBhvr>
                                        <p:cTn id="32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51" y="1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48148E-6 L 0.00781 0.75139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" y="3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="" xmlns:a16="http://schemas.microsoft.com/office/drawing/2014/main" id="{523548E0-2D79-4CE6-B998-C6FD5EF3F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 flipH="1">
            <a:off x="5010693" y="1567004"/>
            <a:ext cx="4060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 red pencil case</a:t>
            </a:r>
            <a:endParaRPr lang="zh-CN" altLang="en-US" sz="40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760" y="4216226"/>
            <a:ext cx="1280576" cy="8771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100" y="3780935"/>
            <a:ext cx="1471895" cy="24835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31" r="24136" b="50355"/>
          <a:stretch/>
        </p:blipFill>
        <p:spPr>
          <a:xfrm rot="20033512">
            <a:off x="5059049" y="3350938"/>
            <a:ext cx="1291307" cy="7097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01591">
            <a:off x="8363136" y="3564388"/>
            <a:ext cx="1206101" cy="9225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331" y="3110141"/>
            <a:ext cx="1471895" cy="24835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674" b="19138" l="30135" r="4099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777" t="616" r="57646" b="78804"/>
          <a:stretch/>
        </p:blipFill>
        <p:spPr>
          <a:xfrm>
            <a:off x="4669421" y="505903"/>
            <a:ext cx="1336203" cy="118251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729" y="313293"/>
            <a:ext cx="1471895" cy="24835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473" y="1148637"/>
            <a:ext cx="585508" cy="100537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279" y="799404"/>
            <a:ext cx="1471895" cy="24835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383" y="875394"/>
            <a:ext cx="1346695" cy="92248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754" y="2886906"/>
            <a:ext cx="1471895" cy="248355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241" y="2172684"/>
            <a:ext cx="960079" cy="104450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622" y="1797880"/>
            <a:ext cx="1471895" cy="248355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383" y="403351"/>
            <a:ext cx="1471895" cy="248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19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22222E-6 C 0.01198 -0.01806 0.03294 -0.04398 0.05794 -0.04398 C 0.09505 -0.04398 0.125 -0.0169 0.125 0.0169 C 0.125 0.02801 0.122 0.03796 0.11601 0.04699 C 0.11706 0.04699 1.45833E-6 0.18194 1.45833E-6 0.1831 C 1.45833E-6 0.18194 -0.11706 0.04699 -0.11602 0.04699 C -0.12201 0.03796 -0.125 0.02801 -0.125 0.0169 C -0.125 -0.0169 -0.09505 -0.04398 -0.05703 -0.04398 C -0.03294 -0.04398 -0.01198 -0.01806 1.45833E-6 2.22222E-6 Z " pathEditMode="relative" rAng="0" ptsTypes="AAAAAAAAA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9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33333E-6 C 0.01198 -0.01805 0.03294 -0.04398 0.05794 -0.04398 C 0.09505 -0.04398 0.125 -0.01689 0.125 0.0169 C 0.125 0.02801 0.122 0.03797 0.11601 0.04699 C 0.11706 0.04699 1.45833E-6 0.18195 1.45833E-6 0.18311 C 1.45833E-6 0.18195 -0.11706 0.04699 -0.11602 0.04699 C -0.12201 0.03797 -0.125 0.02801 -0.125 0.0169 C -0.125 -0.01689 -0.09505 -0.04398 -0.05703 -0.04398 C -0.03294 -0.04398 -0.01198 -0.01805 1.45833E-6 -3.33333E-6 Z " pathEditMode="relative" rAng="0" ptsTypes="AAAAAAAAA"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94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9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C 0.01198 -0.01806 0.03294 -0.04399 0.05794 -0.04399 C 0.09505 -0.04399 0.125 -0.0169 0.125 0.01689 C 0.125 0.028 0.122 0.03796 0.11601 0.04699 C 0.11705 0.04699 3.33333E-6 0.18194 3.33333E-6 0.1831 C 3.33333E-6 0.18194 -0.11706 0.04699 -0.11602 0.04699 C -0.12201 0.03796 -0.125 0.028 -0.125 0.01689 C -0.125 -0.0169 -0.09506 -0.04399 -0.05703 -0.04399 C -0.03295 -0.04399 -0.01198 -0.01806 3.33333E-6 4.44444E-6 Z " pathEditMode="relative" rAng="0" ptsTypes="AAAAAAAAA">
                                      <p:cBhvr>
                                        <p:cTn id="10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94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9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7.40741E-7 C 0.01198 -0.01805 0.03295 -0.04398 0.05795 -0.04398 C 0.09506 -0.04398 0.125 -0.0169 0.125 0.0169 C 0.125 0.02801 0.12201 0.03796 0.11602 0.04699 C 0.11706 0.04699 -3.125E-6 0.18195 -3.125E-6 0.1831 C -3.125E-6 0.18195 -0.11705 0.04699 -0.11601 0.04699 C -0.122 0.03796 -0.125 0.02801 -0.125 0.0169 C -0.125 -0.0169 -0.09505 -0.04398 -0.05703 -0.04398 C -0.03294 -0.04398 -0.01198 -0.01805 -3.125E-6 -7.40741E-7 Z " pathEditMode="relative" rAng="0" ptsTypes="AAAAAAAAA">
                                      <p:cBhvr>
                                        <p:cTn id="12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94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1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6 C -0.00794 0.00811 -0.01706 0.01598 -0.02096 0.02593 C -0.025 0.03704 -0.02695 0.05 -0.02904 0.06297 C -0.03099 0.07593 -0.02904 0.08704 -0.02695 0.09908 C -0.025 0.10996 -0.022 0.12199 -0.01497 0.13195 C -0.00898 0.1419 0.00104 0.15 0.01198 0.15602 C 0.02201 0.16204 0.03398 0.16598 0.04596 0.16806 C 0.05794 0.16991 0.07005 0.16991 0.08099 0.16806 C 0.09297 0.16598 0.10404 0.16111 0.11302 0.15301 C 0.12201 0.14607 0.12995 0.13704 0.13398 0.12593 C 0.13906 0.11598 0.14102 0.10209 0.14102 0.09098 C 0.14206 0.0801 0.14102 0.0669 0.13594 0.05602 C 0.13099 0.04607 0.12201 0.03797 0.11003 0.03403 C 0.09805 0.03102 0.08594 0.03496 0.078 0.0419 C 0.07096 0.04908 0.06602 0.05996 0.06497 0.07292 C 0.06497 0.08611 0.06602 0.09792 0.07096 0.10811 C 0.07604 0.11806 0.075 0.11991 0.09505 0.13311 C 0.11302 0.14699 0.13099 0.14306 0.14206 0.14399 C 0.153 0.14399 0.16198 0.14005 0.17305 0.13611 C 0.18503 0.13102 0.19505 0.12199 0.20195 0.11389 C 0.20898 0.10602 0.21198 0.09607 0.21602 0.0801 C 0.21901 0.06389 0.21901 0.05602 0.21901 0.04399 C 0.21901 0.03195 0.21901 0.01991 0.21901 0.00811 " pathEditMode="relative" rAng="0" ptsTypes="AAAAAAAAAAAAAAAAAAAAAAA">
                                      <p:cBhvr>
                                        <p:cTn id="14" dur="5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53" y="84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1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7 C -0.00794 0.0081 -0.01706 0.01597 -0.02096 0.02593 C -0.025 0.03704 -0.02695 0.05 -0.02903 0.06296 C -0.03099 0.07593 -0.02903 0.08704 -0.02695 0.09907 C -0.025 0.10995 -0.022 0.12199 -0.01497 0.13194 C -0.00898 0.1419 0.00104 0.15 0.01198 0.15602 C 0.02201 0.16204 0.03399 0.16597 0.04597 0.16806 C 0.05794 0.16991 0.07005 0.16991 0.08099 0.16806 C 0.09297 0.16597 0.10404 0.16111 0.11302 0.15301 C 0.12201 0.14607 0.12995 0.13704 0.13399 0.12593 C 0.13906 0.11597 0.14102 0.10208 0.14102 0.09097 C 0.14206 0.08009 0.14102 0.0669 0.13594 0.05602 C 0.13099 0.04607 0.12201 0.03796 0.11003 0.03403 C 0.09805 0.03102 0.08594 0.03495 0.078 0.0419 C 0.07097 0.04907 0.06602 0.05995 0.06498 0.07292 C 0.06498 0.08611 0.06602 0.09792 0.07097 0.1081 C 0.07604 0.11806 0.075 0.11991 0.09505 0.1331 C 0.11302 0.14699 0.13099 0.14306 0.14206 0.14398 C 0.153 0.14398 0.16198 0.14005 0.17305 0.13611 C 0.18503 0.13102 0.19505 0.12199 0.20195 0.11389 C 0.20899 0.10602 0.21198 0.09607 0.21602 0.08009 C 0.21901 0.06389 0.21901 0.05602 0.21901 0.04398 C 0.21901 0.03194 0.21901 0.01991 0.21901 0.0081 " pathEditMode="relative" rAng="0" ptsTypes="AAAAAAAAAAAAAAAAAAAAAAA">
                                      <p:cBhvr>
                                        <p:cTn id="16" dur="5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53" y="847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8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6 C 0.00105 0.03403 0.01094 0.06505 0.028 0.08496 C 0.028 0.08611 0.05495 0.11297 0.05495 0.11204 C 0.07006 0.12709 0.07904 0.14792 0.07904 0.16991 C 0.07904 0.21389 0.04401 0.24908 -3.54167E-6 0.25 C -0.04401 0.24908 -0.07903 0.21389 -0.07903 0.16991 C -0.07903 0.14792 -0.07005 0.12709 -0.05494 0.11204 C -0.05494 0.11297 -0.02799 0.08611 -0.02799 0.08496 C -0.01093 0.06505 -0.00104 0.03403 -3.54167E-6 -3.7037E-6 Z " pathEditMode="relative" rAng="0" ptsTypes="AAAAAAAAA">
                                      <p:cBhvr>
                                        <p:cTn id="1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8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59259E-6 C 0.00105 0.03403 0.01094 0.06504 0.028 0.08495 C 0.028 0.08611 0.05495 0.11296 0.05495 0.11203 C 0.07006 0.12708 0.07904 0.14791 0.07904 0.1699 C 0.07904 0.21389 0.04401 0.24907 -3.54167E-6 0.25 C -0.04401 0.24907 -0.07903 0.21389 -0.07903 0.1699 C -0.07903 0.14791 -0.07005 0.12708 -0.05494 0.11203 C -0.05494 0.11296 -0.02799 0.08611 -0.02799 0.08495 C -0.01093 0.06504 -0.00104 0.03403 -3.54167E-6 2.59259E-6 Z " pathEditMode="relative" rAng="0" ptsTypes="AAAAAAAAA">
                                      <p:cBhvr>
                                        <p:cTn id="20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7.40741E-7 C 0.06901 -7.40741E-7 0.125 0.05602 0.125 0.125 C 0.125 0.19398 0.06901 0.25 -4.16667E-7 0.25 C -0.06901 0.25 -0.125 0.19398 -0.125 0.125 C -0.125 0.05602 -0.06901 -7.40741E-7 -4.16667E-7 -7.40741E-7 Z " pathEditMode="relative" rAng="0" ptsTypes="AAAAA">
                                      <p:cBhvr>
                                        <p:cTn id="22" dur="5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81481E-6 C 0.06901 4.81481E-6 0.125 0.05601 0.125 0.125 C 0.125 0.19398 0.06901 0.25 -4.16667E-7 0.25 C -0.06901 0.25 -0.125 0.19398 -0.125 0.125 C -0.125 0.05601 -0.06901 4.81481E-6 -4.16667E-7 4.81481E-6 Z " pathEditMode="relative" rAng="0" ptsTypes="AAAAA">
                                      <p:cBhvr>
                                        <p:cTn id="24" dur="5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9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12 -0.018 0.033 -0.044 0.058 -0.044 C 0.095 -0.044 0.125 -0.017 0.125 0.017 C 0.125 0.028 0.122 0.038 0.116 0.047 C 0.117 0.047 0 0.182 0 0.183 C 0 0.182 -0.117 0.047 -0.116 0.047 C -0.122 0.038 -0.125 0.028 -0.125 0.017 C -0.125 -0.017 -0.095 -0.044 -0.057 -0.044 C -0.033 -0.044 -0.012 -0.018 0 0 Z" pathEditMode="relative" ptsTypes="">
                                      <p:cBhvr>
                                        <p:cTn id="26" dur="5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9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12 -0.018 0.033 -0.044 0.058 -0.044 C 0.095 -0.044 0.125 -0.017 0.125 0.017 C 0.125 0.028 0.122 0.038 0.116 0.047 C 0.117 0.047 0 0.182 0 0.183 C 0 0.182 -0.117 0.047 -0.116 0.047 C -0.122 0.038 -0.125 0.028 -0.125 0.017 C -0.125 -0.017 -0.095 -0.044 -0.057 -0.044 C -0.033 -0.044 -0.012 -0.018 0 0 Z" pathEditMode="relative" ptsTypes="">
                                      <p:cBhvr>
                                        <p:cTn id="28" dur="5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44444E-6 C -0.01406 -0.0051 -0.02904 -0.00903 -0.04401 -0.00903 C -0.11406 -0.00903 -0.16901 0.04791 -0.16901 0.11689 C -0.16901 0.18495 -0.11406 0.24097 -0.04401 0.24097 C -0.02904 0.24097 -0.01406 0.23796 -8.33333E-7 0.2331 C -0.047 0.21504 -0.07995 0.1699 -0.07995 0.11689 C -0.07995 0.06296 -0.047 0.01805 -8.33333E-7 4.44444E-6 Z " pathEditMode="relative" rAng="0" ptsTypes="AAAAAAA">
                                      <p:cBhvr>
                                        <p:cTn id="30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51" y="115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96296E-6 C -0.01406 -0.0051 -0.02904 -0.00903 -0.04401 -0.00903 C -0.11406 -0.00903 -0.16901 0.04791 -0.16901 0.1169 C -0.16901 0.18495 -0.11406 0.24097 -0.04401 0.24097 C -0.02904 0.24097 -0.01406 0.23796 -8.33333E-7 0.2331 C -0.047 0.21504 -0.07995 0.1699 -0.07995 0.1169 C -0.07995 0.06296 -0.047 0.01805 -8.33333E-7 2.96296E-6 Z " pathEditMode="relative" rAng="0" ptsTypes="AAAAAAA">
                                      <p:cBhvr>
                                        <p:cTn id="32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51" y="1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22222E-6 L 0.00807 0.37315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" y="1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="" xmlns:a16="http://schemas.microsoft.com/office/drawing/2014/main" id="{8BADD73E-548E-4B1C-85F5-303B5C5E2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280" y="3502832"/>
            <a:ext cx="1280576" cy="8771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620" y="3067541"/>
            <a:ext cx="1471895" cy="24835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31" r="24136" b="50355"/>
          <a:stretch/>
        </p:blipFill>
        <p:spPr>
          <a:xfrm rot="20033512">
            <a:off x="1838006" y="4161171"/>
            <a:ext cx="1291307" cy="70976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711" y="3697139"/>
            <a:ext cx="1471895" cy="24835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01591">
            <a:off x="1869007" y="1169095"/>
            <a:ext cx="1206101" cy="92257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674" b="19138" l="30135" r="4099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777" t="616" r="57646" b="78804"/>
          <a:stretch/>
        </p:blipFill>
        <p:spPr>
          <a:xfrm>
            <a:off x="4450204" y="480738"/>
            <a:ext cx="1336203" cy="118251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259" y="524527"/>
            <a:ext cx="585508" cy="100537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253" y="3670446"/>
            <a:ext cx="1346695" cy="922486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5319690" y="1720599"/>
            <a:ext cx="3308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 blue rubber</a:t>
            </a:r>
            <a:endParaRPr lang="zh-CN" altLang="en-US" sz="4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202" y="714848"/>
            <a:ext cx="1471895" cy="24835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512" y="288128"/>
            <a:ext cx="1471895" cy="248355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065" y="175294"/>
            <a:ext cx="1471895" cy="248355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253" y="3198403"/>
            <a:ext cx="1471895" cy="248355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434" y="2962183"/>
            <a:ext cx="960079" cy="104450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815" y="2587379"/>
            <a:ext cx="1471895" cy="248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390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33333E-6 C 0.01198 -0.01805 0.03294 -0.04398 0.05794 -0.04398 C 0.09505 -0.04398 0.125 -0.01689 0.125 0.0169 C 0.125 0.02801 0.122 0.03797 0.11601 0.04699 C 0.11705 0.04699 4.16667E-6 0.18195 4.16667E-6 0.18311 C 4.16667E-6 0.18195 -0.11706 0.04699 -0.11602 0.04699 C -0.12201 0.03797 -0.125 0.02801 -0.125 0.0169 C -0.125 -0.01689 -0.09506 -0.04398 -0.05704 -0.04398 C -0.03295 -0.04398 -0.01198 -0.01805 4.16667E-6 -3.33333E-6 Z " pathEditMode="relative" rAng="0" ptsTypes="AAAAAAAAA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9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11111E-6 C 0.01198 -0.01806 0.03294 -0.04398 0.05794 -0.04398 C 0.09505 -0.04398 0.125 -0.0169 0.125 0.0169 C 0.125 0.02801 0.122 0.03796 0.11601 0.04699 C 0.11705 0.04699 4.16667E-6 0.18194 4.16667E-6 0.1831 C 4.16667E-6 0.18194 -0.11706 0.04699 -0.11602 0.04699 C -0.12201 0.03796 -0.125 0.02801 -0.125 0.0169 C -0.125 -0.0169 -0.09506 -0.04398 -0.05704 -0.04398 C -0.03295 -0.04398 -0.01198 -0.01806 4.16667E-6 1.11111E-6 Z " pathEditMode="relative" rAng="0" ptsTypes="AAAAAAAAA"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94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9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48148E-6 C 0.01198 -0.01805 0.03295 -0.04398 0.05795 -0.04398 C 0.09506 -0.04398 0.125 -0.0169 0.125 0.0169 C 0.125 0.02801 0.12201 0.03796 0.11602 0.04699 C 0.11706 0.04699 -4.375E-6 0.18195 -4.375E-6 0.1831 C -4.375E-6 0.18195 -0.11705 0.04699 -0.11601 0.04699 C -0.122 0.03796 -0.125 0.02801 -0.125 0.0169 C -0.125 -0.0169 -0.09505 -0.04398 -0.05703 -0.04398 C -0.03294 -0.04398 -0.01197 -0.01805 -4.375E-6 -1.48148E-6 Z " pathEditMode="relative" rAng="0" ptsTypes="AAAAAAAAA">
                                      <p:cBhvr>
                                        <p:cTn id="10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94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9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C 0.01198 -0.01806 0.03294 -0.04399 0.05794 -0.04399 C 0.09505 -0.04399 0.125 -0.0169 0.125 0.01689 C 0.125 0.028 0.12201 0.03796 0.11602 0.04699 C 0.11706 0.04699 -8.33333E-7 0.18194 -8.33333E-7 0.1831 C -8.33333E-7 0.18194 -0.11706 0.04699 -0.11601 0.04699 C -0.122 0.03796 -0.125 0.028 -0.125 0.01689 C -0.125 -0.0169 -0.09505 -0.04399 -0.05703 -0.04399 C -0.03294 -0.04399 -0.01198 -0.01806 -8.33333E-7 4.81481E-6 Z " pathEditMode="relative" rAng="0" ptsTypes="AAAAAAAAA">
                                      <p:cBhvr>
                                        <p:cTn id="12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94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1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77556E-17 C -0.00794 0.0081 -0.01706 0.01597 -0.02096 0.02593 C -0.025 0.03704 -0.02695 0.05 -0.02903 0.06296 C -0.03099 0.07593 -0.02903 0.08704 -0.02695 0.09907 C -0.025 0.10995 -0.022 0.12199 -0.01497 0.13194 C -0.00898 0.1419 0.00104 0.15 0.01198 0.15602 C 0.02201 0.16204 0.03399 0.16597 0.04597 0.16806 C 0.05794 0.16991 0.07005 0.16991 0.08099 0.16806 C 0.09297 0.16597 0.10404 0.16111 0.11302 0.15301 C 0.12201 0.14606 0.12995 0.13704 0.13399 0.12593 C 0.13906 0.11597 0.14102 0.10208 0.14102 0.09097 C 0.14206 0.08009 0.14102 0.0669 0.13594 0.05602 C 0.13099 0.04606 0.12201 0.03796 0.11003 0.03403 C 0.09805 0.03102 0.08594 0.03495 0.078 0.0419 C 0.07097 0.04907 0.06602 0.05995 0.06498 0.07292 C 0.06498 0.08611 0.06602 0.09792 0.07097 0.1081 C 0.07604 0.11806 0.075 0.11991 0.09505 0.1331 C 0.11302 0.14699 0.13099 0.14306 0.14206 0.14398 C 0.153 0.14398 0.16198 0.14005 0.17305 0.13611 C 0.18503 0.13102 0.19505 0.12199 0.20195 0.11389 C 0.20899 0.10602 0.21198 0.09606 0.21602 0.08009 C 0.21901 0.06389 0.21901 0.05602 0.21901 0.04398 C 0.21901 0.03194 0.21901 0.01991 0.21901 0.0081 " pathEditMode="relative" rAng="0" ptsTypes="AAAAAAAAAAAAAAAAAAAAAAA">
                                      <p:cBhvr>
                                        <p:cTn id="14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53" y="84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1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33333E-6 C -0.00794 0.0081 -0.01705 0.01597 -0.02096 0.02592 C -0.025 0.03703 -0.02695 0.05 -0.02903 0.06296 C -0.03099 0.07592 -0.02903 0.08703 -0.02695 0.09907 C -0.025 0.10995 -0.022 0.12199 -0.01497 0.13194 C -0.00898 0.14189 0.00104 0.15 0.01198 0.15602 C 0.02201 0.16203 0.03399 0.16597 0.04597 0.16805 C 0.05795 0.1699 0.07005 0.1699 0.08099 0.16805 C 0.09297 0.16597 0.10404 0.16111 0.11302 0.15301 C 0.12201 0.14606 0.12995 0.13703 0.13399 0.12592 C 0.13907 0.11597 0.14102 0.10208 0.14102 0.09097 C 0.14206 0.08009 0.14102 0.06689 0.13594 0.05602 C 0.13099 0.04606 0.12201 0.03796 0.11003 0.03402 C 0.09805 0.03102 0.08594 0.03495 0.078 0.04189 C 0.07097 0.04907 0.06602 0.05995 0.06498 0.07291 C 0.06498 0.08611 0.06602 0.09791 0.07097 0.1081 C 0.07604 0.11805 0.075 0.1199 0.09505 0.1331 C 0.11302 0.14699 0.13099 0.14305 0.14206 0.14398 C 0.153 0.14398 0.16198 0.14004 0.17305 0.13611 C 0.18503 0.13102 0.19505 0.12199 0.20196 0.11389 C 0.20899 0.10602 0.21198 0.09606 0.21602 0.08009 C 0.21901 0.06389 0.21901 0.05602 0.21901 0.04398 C 0.21901 0.03194 0.21901 0.0199 0.21901 0.0081 " pathEditMode="relative" rAng="0" ptsTypes="AAAAAAAAAAAAAAAAAAAAAAA">
                                      <p:cBhvr>
                                        <p:cTn id="16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53" y="847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8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48148E-6 C 0.00104 0.03403 0.01093 0.06504 0.02799 0.08495 C 0.02799 0.08611 0.05494 0.11296 0.05494 0.11204 C 0.07005 0.12708 0.07903 0.14792 0.07903 0.16991 C 0.07903 0.21389 0.04401 0.24907 3.75E-6 0.25 C -0.04401 0.24907 -0.07904 0.21389 -0.07904 0.16991 C -0.07904 0.14792 -0.07006 0.12708 -0.05495 0.11204 C -0.05495 0.11296 -0.028 0.08611 -0.028 0.08495 C -0.01094 0.06504 -0.00105 0.03403 3.75E-6 1.48148E-6 Z " pathEditMode="relative" rAng="0" ptsTypes="AAAAAAAAA">
                                      <p:cBhvr>
                                        <p:cTn id="1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8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7.40741E-7 C 0.00104 0.03403 0.01093 0.06505 0.02799 0.08495 C 0.02799 0.08611 0.05494 0.11296 0.05494 0.11204 C 0.07005 0.12708 0.07903 0.14792 0.07903 0.16991 C 0.07903 0.21389 0.04401 0.24907 3.75E-6 0.25 C -0.04401 0.24907 -0.07904 0.21389 -0.07904 0.16991 C -0.07904 0.14792 -0.07006 0.12708 -0.05495 0.11204 C -0.05495 0.11296 -0.028 0.08611 -0.028 0.08495 C -0.01094 0.06505 -0.00105 0.03403 3.75E-6 -7.40741E-7 Z " pathEditMode="relative" rAng="0" ptsTypes="AAAAAAAAA">
                                      <p:cBhvr>
                                        <p:cTn id="20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48148E-6 C 0.06901 1.48148E-6 0.125 0.05602 0.125 0.125 C 0.125 0.19398 0.06901 0.25 4.16667E-7 0.25 C -0.06901 0.25 -0.125 0.19398 -0.125 0.125 C -0.125 0.05602 -0.06901 1.48148E-6 4.16667E-7 1.48148E-6 Z " pathEditMode="relative" rAng="0" ptsTypes="AAAAA">
                                      <p:cBhvr>
                                        <p:cTn id="22" dur="5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48148E-6 C 0.06901 -1.48148E-6 0.125 0.05602 0.125 0.125 C 0.125 0.19398 0.06901 0.25 4.16667E-7 0.25 C -0.06901 0.25 -0.125 0.19398 -0.125 0.125 C -0.125 0.05602 -0.06901 -1.48148E-6 4.16667E-7 -1.48148E-6 Z " pathEditMode="relative" rAng="0" ptsTypes="AAAAA">
                                      <p:cBhvr>
                                        <p:cTn id="24" dur="5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9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81481E-6 C 0.01198 -0.01805 0.03294 -0.04398 0.05794 -0.04398 C 0.09505 -0.04398 0.125 -0.01689 0.125 0.0169 C 0.125 0.02801 0.122 0.03797 0.11601 0.047 C 0.11706 0.047 1.875E-6 0.18195 1.875E-6 0.18311 C 1.875E-6 0.18195 -0.11706 0.047 -0.11602 0.047 C -0.12201 0.03797 -0.125 0.02801 -0.125 0.0169 C -0.125 -0.01689 -0.09505 -0.04398 -0.05703 -0.04398 C -0.03294 -0.04398 -0.01198 -0.01805 1.875E-6 -4.81481E-6 Z " pathEditMode="relative" rAng="0" ptsTypes="AAAAAAAAA">
                                      <p:cBhvr>
                                        <p:cTn id="26" dur="5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94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9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7037E-6 C 0.01198 -0.01805 0.03294 -0.04398 0.05794 -0.04398 C 0.09505 -0.04398 0.125 -0.01689 0.125 0.0169 C 0.125 0.02801 0.122 0.03797 0.11601 0.04699 C 0.11705 0.04699 3.75E-6 0.18195 3.75E-6 0.18311 C 3.75E-6 0.18195 -0.11706 0.04699 -0.11602 0.04699 C -0.12201 0.03797 -0.125 0.02801 -0.125 0.0169 C -0.125 -0.01689 -0.09506 -0.04398 -0.05703 -0.04398 C -0.03295 -0.04398 -0.01198 -0.01805 3.75E-6 -3.7037E-6 Z " pathEditMode="relative" rAng="0" ptsTypes="AAAAAAAAA">
                                      <p:cBhvr>
                                        <p:cTn id="28" dur="5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94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85185E-6 C -0.01406 -0.00509 -0.02904 -0.00903 -0.04401 -0.00903 C -0.11406 -0.00903 -0.16901 0.04792 -0.16901 0.1169 C -0.16901 0.18496 -0.11406 0.24097 -0.04401 0.24097 C -0.02904 0.24097 -0.01406 0.23796 2.08333E-6 0.2331 C -0.04701 0.21505 -0.07995 0.16991 -0.07995 0.1169 C -0.07995 0.06296 -0.04701 0.01806 2.08333E-6 -1.85185E-6 Z " pathEditMode="relative" rAng="0" ptsTypes="AAAAAAA">
                                      <p:cBhvr>
                                        <p:cTn id="30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51" y="115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33333E-6 C -0.01406 -0.00509 -0.02904 -0.00902 -0.04401 -0.00902 C -0.11406 -0.00902 -0.16901 0.04792 -0.16901 0.1169 C -0.16901 0.18496 -0.11406 0.24098 -0.04401 0.24098 C -0.02904 0.24098 -0.01406 0.23797 2.08333E-6 0.23311 C -0.04701 0.21505 -0.07995 0.16991 -0.07995 0.1169 C -0.07995 0.06297 -0.04701 0.01806 2.08333E-6 -3.33333E-6 Z " pathEditMode="relative" rAng="0" ptsTypes="AAAAAAA">
                                      <p:cBhvr>
                                        <p:cTn id="32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51" y="1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81481E-6 L 0.00026 0.32061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0" r="15425" b="15439"/>
          <a:stretch/>
        </p:blipFill>
        <p:spPr>
          <a:xfrm>
            <a:off x="2554199" y="3587544"/>
            <a:ext cx="1041258" cy="7786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009" b="18082" l="77443" r="89721">
                        <a14:foregroundMark x1="86509" y1="12228" x2="86751" y2="15233"/>
                        <a14:foregroundMark x1="86691" y1="10259" x2="87598" y2="15440"/>
                        <a14:foregroundMark x1="86509" y1="16580" x2="86509" y2="16580"/>
                        <a14:foregroundMark x1="87356" y1="11295" x2="87356" y2="11295"/>
                        <a14:foregroundMark x1="86509" y1="10984" x2="84997" y2="15959"/>
                        <a14:foregroundMark x1="83666" y1="13264" x2="83666" y2="13264"/>
                        <a14:foregroundMark x1="82759" y1="13264" x2="82759" y2="13264"/>
                        <a14:foregroundMark x1="80460" y1="11917" x2="80460" y2="11917"/>
                        <a14:foregroundMark x1="79673" y1="10777" x2="78705" y2="12539"/>
                        <a14:backgroundMark x1="78527" y1="6535" x2="80657" y2="8967"/>
                        <a14:backgroundMark x1="81100" y1="6459" x2="81189" y2="6991"/>
                        <a14:backgroundMark x1="83141" y1="6307" x2="83274" y2="7447"/>
                        <a14:backgroundMark x1="84783" y1="6459" x2="84605" y2="7447"/>
                        <a14:backgroundMark x1="86158" y1="6535" x2="85714" y2="73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908" r="8744" b="79909"/>
          <a:stretch/>
        </p:blipFill>
        <p:spPr>
          <a:xfrm>
            <a:off x="487760" y="4817448"/>
            <a:ext cx="1252263" cy="87313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25270">
            <a:off x="3652564" y="3900117"/>
            <a:ext cx="592281" cy="45305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25270">
            <a:off x="5624887" y="5292813"/>
            <a:ext cx="592281" cy="45305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25270">
            <a:off x="6331384" y="5292813"/>
            <a:ext cx="592281" cy="4530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00621">
            <a:off x="7307802" y="5408918"/>
            <a:ext cx="314784" cy="21562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3388">
            <a:off x="10348602" y="5403350"/>
            <a:ext cx="331037" cy="2267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4165">
            <a:off x="10785570" y="5265844"/>
            <a:ext cx="655976" cy="501772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5573322" y="3029255"/>
            <a:ext cx="2065524" cy="283101"/>
            <a:chOff x="5573322" y="3029255"/>
            <a:chExt cx="2065524" cy="283101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215142">
              <a:off x="5674827" y="2927752"/>
              <a:ext cx="283099" cy="48611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215142">
              <a:off x="6412350" y="2927752"/>
              <a:ext cx="283099" cy="48611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215142">
              <a:off x="7254241" y="2927750"/>
              <a:ext cx="283099" cy="486110"/>
            </a:xfrm>
            <a:prstGeom prst="rect">
              <a:avLst/>
            </a:prstGeom>
          </p:spPr>
        </p:pic>
      </p:grpSp>
      <p:grpSp>
        <p:nvGrpSpPr>
          <p:cNvPr id="16" name="组合 15"/>
          <p:cNvGrpSpPr>
            <a:grpSpLocks noChangeAspect="1"/>
          </p:cNvGrpSpPr>
          <p:nvPr/>
        </p:nvGrpSpPr>
        <p:grpSpPr>
          <a:xfrm>
            <a:off x="571141" y="234917"/>
            <a:ext cx="5551735" cy="1891250"/>
            <a:chOff x="2748436" y="1279405"/>
            <a:chExt cx="2582729" cy="879831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8436" y="1279405"/>
              <a:ext cx="2582729" cy="879831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3014137" y="1552255"/>
              <a:ext cx="2312002" cy="415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How many _______ can you see?</a:t>
              </a:r>
              <a:endPara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9" name="组合 18"/>
          <p:cNvGrpSpPr>
            <a:grpSpLocks noChangeAspect="1"/>
          </p:cNvGrpSpPr>
          <p:nvPr/>
        </p:nvGrpSpPr>
        <p:grpSpPr>
          <a:xfrm flipH="1">
            <a:off x="6274275" y="800322"/>
            <a:ext cx="5551735" cy="1891250"/>
            <a:chOff x="2748436" y="1279405"/>
            <a:chExt cx="2582729" cy="879831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8436" y="1279405"/>
              <a:ext cx="2582729" cy="879831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3014137" y="1552255"/>
              <a:ext cx="2312002" cy="214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I can see ______ ______.</a:t>
              </a:r>
              <a:endPara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3" name="五边形 22">
            <a:hlinkClick r:id="rId13" action="ppaction://hlinksldjump"/>
          </p:cNvPr>
          <p:cNvSpPr/>
          <p:nvPr/>
        </p:nvSpPr>
        <p:spPr>
          <a:xfrm flipH="1">
            <a:off x="11587397" y="4823498"/>
            <a:ext cx="604603" cy="261590"/>
          </a:xfrm>
          <a:prstGeom prst="homePlat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L1</a:t>
            </a:r>
            <a:endParaRPr lang="zh-CN" altLang="en-US" dirty="0"/>
          </a:p>
        </p:txBody>
      </p:sp>
      <p:sp>
        <p:nvSpPr>
          <p:cNvPr id="24" name="五边形 23">
            <a:hlinkClick r:id="rId14" action="ppaction://hlinksldjump"/>
          </p:cNvPr>
          <p:cNvSpPr/>
          <p:nvPr/>
        </p:nvSpPr>
        <p:spPr>
          <a:xfrm flipH="1">
            <a:off x="11583226" y="5263180"/>
            <a:ext cx="604603" cy="261590"/>
          </a:xfrm>
          <a:prstGeom prst="homePlat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L2</a:t>
            </a:r>
            <a:endParaRPr lang="zh-CN" altLang="en-US" dirty="0"/>
          </a:p>
        </p:txBody>
      </p:sp>
      <p:sp>
        <p:nvSpPr>
          <p:cNvPr id="25" name="五边形 24">
            <a:hlinkClick r:id="rId15" action="ppaction://hlinksldjump"/>
          </p:cNvPr>
          <p:cNvSpPr/>
          <p:nvPr/>
        </p:nvSpPr>
        <p:spPr>
          <a:xfrm flipH="1">
            <a:off x="11583225" y="5709915"/>
            <a:ext cx="604603" cy="261590"/>
          </a:xfrm>
          <a:prstGeom prst="homePlat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L3</a:t>
            </a:r>
            <a:endParaRPr lang="zh-CN" altLang="en-US" dirty="0"/>
          </a:p>
        </p:txBody>
      </p:sp>
      <p:sp>
        <p:nvSpPr>
          <p:cNvPr id="26" name="五边形 25">
            <a:hlinkClick r:id="rId16" action="ppaction://hlinksldjump"/>
          </p:cNvPr>
          <p:cNvSpPr/>
          <p:nvPr/>
        </p:nvSpPr>
        <p:spPr>
          <a:xfrm flipH="1">
            <a:off x="11583224" y="6149597"/>
            <a:ext cx="608775" cy="265491"/>
          </a:xfrm>
          <a:prstGeom prst="homePlat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679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-606777" y="-282464"/>
            <a:ext cx="12880622" cy="7140464"/>
            <a:chOff x="-606777" y="-282464"/>
            <a:chExt cx="12880622" cy="7140464"/>
          </a:xfrm>
        </p:grpSpPr>
        <p:grpSp>
          <p:nvGrpSpPr>
            <p:cNvPr id="31" name="组合 30"/>
            <p:cNvGrpSpPr/>
            <p:nvPr/>
          </p:nvGrpSpPr>
          <p:grpSpPr>
            <a:xfrm>
              <a:off x="-331280" y="0"/>
              <a:ext cx="12517418" cy="6858000"/>
              <a:chOff x="-331280" y="0"/>
              <a:chExt cx="12517418" cy="6858000"/>
            </a:xfrm>
          </p:grpSpPr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862" y="0"/>
                <a:ext cx="12192000" cy="6858000"/>
              </a:xfrm>
              <a:prstGeom prst="rect">
                <a:avLst/>
              </a:prstGeom>
            </p:spPr>
          </p:pic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31280" y="0"/>
                <a:ext cx="6848870" cy="3499111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2894"/>
              <a:stretch/>
            </p:blipFill>
            <p:spPr>
              <a:xfrm>
                <a:off x="6220357" y="0"/>
                <a:ext cx="5965781" cy="3499111"/>
              </a:xfrm>
              <a:prstGeom prst="rect">
                <a:avLst/>
              </a:prstGeom>
            </p:spPr>
          </p:pic>
        </p:grpSp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95" b="61317"/>
            <a:stretch/>
          </p:blipFill>
          <p:spPr>
            <a:xfrm rot="174444">
              <a:off x="-606777" y="-282463"/>
              <a:ext cx="6858000" cy="2077155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95" b="61317"/>
            <a:stretch/>
          </p:blipFill>
          <p:spPr>
            <a:xfrm rot="174444">
              <a:off x="5415845" y="-282464"/>
              <a:ext cx="6858000" cy="2077155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5044" y="87922"/>
              <a:ext cx="1857601" cy="1186962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155" y="4312740"/>
            <a:ext cx="1312517" cy="115111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5" t="50969" r="32639" b="14150"/>
          <a:stretch/>
        </p:blipFill>
        <p:spPr>
          <a:xfrm rot="20467391">
            <a:off x="3448717" y="3770212"/>
            <a:ext cx="747346" cy="825797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34" b="23050"/>
          <a:stretch/>
        </p:blipFill>
        <p:spPr>
          <a:xfrm flipH="1">
            <a:off x="5709479" y="5097739"/>
            <a:ext cx="2053482" cy="10927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7" r="12049" b="13043"/>
          <a:stretch/>
        </p:blipFill>
        <p:spPr>
          <a:xfrm>
            <a:off x="1967632" y="2535624"/>
            <a:ext cx="598159" cy="665791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8" t="15283" r="21738" b="18733"/>
          <a:stretch/>
        </p:blipFill>
        <p:spPr>
          <a:xfrm>
            <a:off x="1908280" y="2459892"/>
            <a:ext cx="692650" cy="785003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447" y="5135114"/>
            <a:ext cx="865573" cy="115409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4" t="16850" r="33036" b="41063"/>
          <a:stretch/>
        </p:blipFill>
        <p:spPr>
          <a:xfrm rot="21109373" flipH="1">
            <a:off x="8551653" y="3505303"/>
            <a:ext cx="1206553" cy="901144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0" t="14340" r="26540" b="18239"/>
          <a:stretch/>
        </p:blipFill>
        <p:spPr>
          <a:xfrm>
            <a:off x="8628227" y="3499111"/>
            <a:ext cx="873629" cy="91352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239" y="2379169"/>
            <a:ext cx="786484" cy="94378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896" y="2683724"/>
            <a:ext cx="561171" cy="5611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696">
            <a:off x="1947111" y="5442918"/>
            <a:ext cx="614990" cy="83951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726" b="94833" l="9774" r="92231">
                        <a14:foregroundMark x1="37343" y1="75380" x2="37343" y2="753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25" t="15026" r="21242" b="15478"/>
          <a:stretch/>
        </p:blipFill>
        <p:spPr>
          <a:xfrm>
            <a:off x="11035286" y="5531166"/>
            <a:ext cx="842947" cy="878565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82" t="10593" r="25709" b="11991"/>
          <a:stretch/>
        </p:blipFill>
        <p:spPr>
          <a:xfrm>
            <a:off x="11035286" y="1456259"/>
            <a:ext cx="743915" cy="952402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212" y="5271543"/>
            <a:ext cx="1417084" cy="116961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345" y="1681329"/>
            <a:ext cx="1658112" cy="1368552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6" cstate="print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0000" b="90000" l="10000" r="90000">
                        <a14:foregroundMark x1="34837" y1="41337" x2="34837" y2="41337"/>
                        <a14:foregroundMark x1="47368" y1="34347" x2="47368" y2="34347"/>
                        <a14:foregroundMark x1="46366" y1="31915" x2="46366" y2="31915"/>
                        <a14:foregroundMark x1="52381" y1="34650" x2="52381" y2="34650"/>
                        <a14:foregroundMark x1="31078" y1="38298" x2="31078" y2="38298"/>
                        <a14:foregroundMark x1="35840" y1="36474" x2="35840" y2="36474"/>
                        <a14:foregroundMark x1="36842" y1="37082" x2="36842" y2="37082"/>
                        <a14:foregroundMark x1="37343" y1="39514" x2="37343" y2="39514"/>
                        <a14:foregroundMark x1="34336" y1="42553" x2="36341" y2="43161"/>
                        <a14:foregroundMark x1="48872" y1="28267" x2="48872" y2="282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1493">
            <a:off x="4330270" y="5366266"/>
            <a:ext cx="1477635" cy="1219592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384" y="5450568"/>
            <a:ext cx="637312" cy="84974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6" t="12578" r="7771" b="26919"/>
          <a:stretch/>
        </p:blipFill>
        <p:spPr>
          <a:xfrm>
            <a:off x="1967632" y="5583041"/>
            <a:ext cx="681487" cy="717276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8" t="15283" r="21738" b="18733"/>
          <a:stretch/>
        </p:blipFill>
        <p:spPr>
          <a:xfrm>
            <a:off x="8091915" y="5463850"/>
            <a:ext cx="692650" cy="78500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74141">
            <a:off x="9770512" y="1958826"/>
            <a:ext cx="987952" cy="74209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31585">
            <a:off x="10993508" y="1585000"/>
            <a:ext cx="648007" cy="773146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8" t="15283" r="21738" b="18733"/>
          <a:stretch/>
        </p:blipFill>
        <p:spPr>
          <a:xfrm>
            <a:off x="11085853" y="5391166"/>
            <a:ext cx="895855" cy="1015302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53012" y="5635545"/>
            <a:ext cx="712334" cy="850843"/>
          </a:xfrm>
          <a:prstGeom prst="rect">
            <a:avLst/>
          </a:prstGeom>
        </p:spPr>
      </p:pic>
      <p:grpSp>
        <p:nvGrpSpPr>
          <p:cNvPr id="44" name="组合 22"/>
          <p:cNvGrpSpPr/>
          <p:nvPr/>
        </p:nvGrpSpPr>
        <p:grpSpPr>
          <a:xfrm>
            <a:off x="6592181" y="-238731"/>
            <a:ext cx="2533358" cy="1184595"/>
            <a:chOff x="187326" y="-321565"/>
            <a:chExt cx="2533358" cy="1184595"/>
          </a:xfrm>
        </p:grpSpPr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326" y="-321565"/>
              <a:ext cx="2533358" cy="1184595"/>
            </a:xfrm>
            <a:prstGeom prst="rect">
              <a:avLst/>
            </a:prstGeom>
          </p:spPr>
        </p:pic>
        <p:sp>
          <p:nvSpPr>
            <p:cNvPr id="46" name="文本框 45"/>
            <p:cNvSpPr txBox="1"/>
            <p:nvPr/>
          </p:nvSpPr>
          <p:spPr>
            <a:xfrm>
              <a:off x="333707" y="194854"/>
              <a:ext cx="22287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 smtClean="0">
                  <a:solidFill>
                    <a:srgbClr val="7146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Words</a:t>
              </a:r>
              <a:endParaRPr lang="zh-CN" altLang="en-US" sz="3600" b="1" dirty="0">
                <a:solidFill>
                  <a:srgbClr val="71462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4282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85185E-6 L -1.45833E-6 0.00023 C -0.00325 -0.00579 -0.00586 -0.0125 -0.0095 -0.0169 C -0.0125 -0.02037 -0.01549 -0.02338 -0.01823 -0.02731 C -0.01953 -0.02916 -0.0207 -0.03102 -0.02187 -0.03241 C -0.02474 -0.03611 -0.02773 -0.03935 -0.0306 -0.04282 C -0.03138 -0.04375 -0.03203 -0.04467 -0.03281 -0.04537 C -0.03398 -0.04676 -0.03542 -0.04768 -0.03646 -0.0493 C -0.03802 -0.05162 -0.03919 -0.05486 -0.04088 -0.05717 C -0.0418 -0.05833 -0.04284 -0.05949 -0.04375 -0.06111 C -0.05247 -0.07639 -0.03867 -0.05532 -0.04883 -0.07129 C -0.05 -0.07315 -0.0513 -0.07477 -0.05247 -0.07662 C -0.06028 -0.08935 -0.05495 -0.08125 -0.0612 -0.09352 C -0.06836 -0.10717 -0.0638 -0.09838 -0.06927 -0.10648 C -0.07096 -0.10879 -0.0707 -0.10995 -0.07292 -0.11157 C -0.07383 -0.11227 -0.07487 -0.1125 -0.07578 -0.11296 C -0.07995 -0.11782 -0.07591 -0.11342 -0.08021 -0.11666 C -0.08112 -0.11759 -0.08203 -0.11875 -0.08307 -0.11944 C -0.08555 -0.12106 -0.08867 -0.12106 -0.09114 -0.12199 C -0.10351 -0.12639 -0.08997 -0.12315 -0.10351 -0.12569 C -0.11953 -0.12546 -0.13555 -0.12569 -0.15156 -0.12454 C -0.15312 -0.1243 -0.15456 -0.12315 -0.15586 -0.12199 L -0.15729 -0.1206 L -0.15729 -0.12037 " pathEditMode="relative" rAng="0" ptsTypes="AAAAAAAAAAAAAAAAAAAAAAAA">
                                      <p:cBhvr>
                                        <p:cTn id="3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65" y="-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75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6" fill="hold">
                      <p:stCondLst>
                        <p:cond delay="0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8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6" fill="hold">
                      <p:stCondLst>
                        <p:cond delay="0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95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6" fill="hold">
                      <p:stCondLst>
                        <p:cond delay="0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-606777" y="-282464"/>
            <a:ext cx="12880622" cy="7140464"/>
            <a:chOff x="-606777" y="-282464"/>
            <a:chExt cx="12880622" cy="7140464"/>
          </a:xfrm>
        </p:grpSpPr>
        <p:grpSp>
          <p:nvGrpSpPr>
            <p:cNvPr id="31" name="组合 30"/>
            <p:cNvGrpSpPr/>
            <p:nvPr/>
          </p:nvGrpSpPr>
          <p:grpSpPr>
            <a:xfrm>
              <a:off x="-331280" y="0"/>
              <a:ext cx="12517418" cy="6858000"/>
              <a:chOff x="-331280" y="0"/>
              <a:chExt cx="12517418" cy="6858000"/>
            </a:xfrm>
          </p:grpSpPr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862" y="0"/>
                <a:ext cx="12192000" cy="6858000"/>
              </a:xfrm>
              <a:prstGeom prst="rect">
                <a:avLst/>
              </a:prstGeom>
            </p:spPr>
          </p:pic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31280" y="0"/>
                <a:ext cx="6848870" cy="3499111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2894"/>
              <a:stretch/>
            </p:blipFill>
            <p:spPr>
              <a:xfrm>
                <a:off x="6220357" y="0"/>
                <a:ext cx="5965781" cy="3499111"/>
              </a:xfrm>
              <a:prstGeom prst="rect">
                <a:avLst/>
              </a:prstGeom>
            </p:spPr>
          </p:pic>
        </p:grpSp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95" b="61317"/>
            <a:stretch/>
          </p:blipFill>
          <p:spPr>
            <a:xfrm rot="174444">
              <a:off x="-606777" y="-282463"/>
              <a:ext cx="6858000" cy="2077155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95" b="61317"/>
            <a:stretch/>
          </p:blipFill>
          <p:spPr>
            <a:xfrm rot="174444">
              <a:off x="5415845" y="-282464"/>
              <a:ext cx="6858000" cy="2077155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5044" y="87922"/>
              <a:ext cx="1857601" cy="1186962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155" y="4312740"/>
            <a:ext cx="1312517" cy="115111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5" t="50969" r="32639" b="14150"/>
          <a:stretch/>
        </p:blipFill>
        <p:spPr>
          <a:xfrm rot="20467391">
            <a:off x="3448717" y="3770212"/>
            <a:ext cx="747346" cy="825797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34" b="23050"/>
          <a:stretch/>
        </p:blipFill>
        <p:spPr>
          <a:xfrm flipH="1">
            <a:off x="5709479" y="5097739"/>
            <a:ext cx="2053482" cy="10927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7" r="12049" b="13043"/>
          <a:stretch/>
        </p:blipFill>
        <p:spPr>
          <a:xfrm>
            <a:off x="1967632" y="2535624"/>
            <a:ext cx="598159" cy="6657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4" t="16850" r="33036" b="41063"/>
          <a:stretch/>
        </p:blipFill>
        <p:spPr>
          <a:xfrm rot="21109373" flipH="1">
            <a:off x="6794173" y="2085052"/>
            <a:ext cx="1206553" cy="9011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239" y="2379169"/>
            <a:ext cx="786484" cy="9437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696">
            <a:off x="1947111" y="5442918"/>
            <a:ext cx="614990" cy="83951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726" b="94833" l="9774" r="92231">
                        <a14:foregroundMark x1="37343" y1="75380" x2="37343" y2="753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25" t="15026" r="21242" b="15478"/>
          <a:stretch/>
        </p:blipFill>
        <p:spPr>
          <a:xfrm>
            <a:off x="11035286" y="5531166"/>
            <a:ext cx="842947" cy="878565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82" t="10593" r="25709" b="11991"/>
          <a:stretch/>
        </p:blipFill>
        <p:spPr>
          <a:xfrm>
            <a:off x="11035286" y="1456259"/>
            <a:ext cx="743915" cy="952402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212" y="5271543"/>
            <a:ext cx="1417084" cy="116961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345" y="1681329"/>
            <a:ext cx="1658112" cy="1368552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>
                        <a14:foregroundMark x1="34837" y1="41337" x2="34837" y2="41337"/>
                        <a14:foregroundMark x1="47368" y1="34347" x2="47368" y2="34347"/>
                        <a14:foregroundMark x1="46366" y1="31915" x2="46366" y2="31915"/>
                        <a14:foregroundMark x1="52381" y1="34650" x2="52381" y2="34650"/>
                        <a14:foregroundMark x1="31078" y1="38298" x2="31078" y2="38298"/>
                        <a14:foregroundMark x1="35840" y1="36474" x2="35840" y2="36474"/>
                        <a14:foregroundMark x1="36842" y1="37082" x2="36842" y2="37082"/>
                        <a14:foregroundMark x1="37343" y1="39514" x2="37343" y2="39514"/>
                        <a14:foregroundMark x1="34336" y1="42553" x2="36341" y2="43161"/>
                        <a14:foregroundMark x1="48872" y1="28267" x2="48872" y2="282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1493">
            <a:off x="4330270" y="5366266"/>
            <a:ext cx="1477635" cy="1219592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1045557" y="2167982"/>
            <a:ext cx="886645" cy="481358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ball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3643899" y="2163583"/>
            <a:ext cx="886645" cy="481358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doll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129396" y="5615671"/>
            <a:ext cx="1697759" cy="481358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teddy bear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3749413" y="6276684"/>
            <a:ext cx="2518924" cy="481358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 game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6139322" y="4498396"/>
            <a:ext cx="886645" cy="481358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bike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7633836" y="4866831"/>
            <a:ext cx="1625072" cy="481358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9514345" y="2868519"/>
            <a:ext cx="1216127" cy="481358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 set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6826651" y="2944728"/>
            <a:ext cx="886645" cy="481358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kite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10917360" y="750741"/>
            <a:ext cx="979765" cy="481358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robot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10539462" y="4937876"/>
            <a:ext cx="1357663" cy="481358"/>
          </a:xfrm>
          <a:prstGeom prst="round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camera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3" name="组合 22"/>
          <p:cNvGrpSpPr/>
          <p:nvPr/>
        </p:nvGrpSpPr>
        <p:grpSpPr>
          <a:xfrm>
            <a:off x="6592181" y="-238731"/>
            <a:ext cx="2533358" cy="1184595"/>
            <a:chOff x="187326" y="-321565"/>
            <a:chExt cx="2533358" cy="1184595"/>
          </a:xfrm>
        </p:grpSpPr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326" y="-321565"/>
              <a:ext cx="2533358" cy="1184595"/>
            </a:xfrm>
            <a:prstGeom prst="rect">
              <a:avLst/>
            </a:prstGeom>
          </p:spPr>
        </p:pic>
        <p:sp>
          <p:nvSpPr>
            <p:cNvPr id="45" name="文本框 44"/>
            <p:cNvSpPr txBox="1"/>
            <p:nvPr/>
          </p:nvSpPr>
          <p:spPr>
            <a:xfrm>
              <a:off x="333707" y="194854"/>
              <a:ext cx="22287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 smtClean="0">
                  <a:solidFill>
                    <a:srgbClr val="7146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Words</a:t>
              </a:r>
              <a:endParaRPr lang="zh-CN" altLang="en-US" sz="3600" b="1" dirty="0">
                <a:solidFill>
                  <a:srgbClr val="71462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0676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-606777" y="-282464"/>
            <a:ext cx="12880622" cy="7140464"/>
            <a:chOff x="-606777" y="-282464"/>
            <a:chExt cx="12880622" cy="7140464"/>
          </a:xfrm>
        </p:grpSpPr>
        <p:grpSp>
          <p:nvGrpSpPr>
            <p:cNvPr id="31" name="组合 30"/>
            <p:cNvGrpSpPr/>
            <p:nvPr/>
          </p:nvGrpSpPr>
          <p:grpSpPr>
            <a:xfrm>
              <a:off x="-331280" y="0"/>
              <a:ext cx="12517418" cy="6858000"/>
              <a:chOff x="-331280" y="0"/>
              <a:chExt cx="12517418" cy="6858000"/>
            </a:xfrm>
          </p:grpSpPr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862" y="0"/>
                <a:ext cx="12192000" cy="6858000"/>
              </a:xfrm>
              <a:prstGeom prst="rect">
                <a:avLst/>
              </a:prstGeom>
            </p:spPr>
          </p:pic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31280" y="0"/>
                <a:ext cx="6848870" cy="3499111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2894"/>
              <a:stretch/>
            </p:blipFill>
            <p:spPr>
              <a:xfrm>
                <a:off x="6220357" y="0"/>
                <a:ext cx="5965781" cy="3499111"/>
              </a:xfrm>
              <a:prstGeom prst="rect">
                <a:avLst/>
              </a:prstGeom>
            </p:spPr>
          </p:pic>
        </p:grpSp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95" b="61317"/>
            <a:stretch/>
          </p:blipFill>
          <p:spPr>
            <a:xfrm rot="174444">
              <a:off x="-606777" y="-282463"/>
              <a:ext cx="6858000" cy="2077155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95" b="61317"/>
            <a:stretch/>
          </p:blipFill>
          <p:spPr>
            <a:xfrm rot="174444">
              <a:off x="5415845" y="-282464"/>
              <a:ext cx="6858000" cy="2077155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5044" y="87922"/>
              <a:ext cx="1857601" cy="1186962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155" y="4312740"/>
            <a:ext cx="1312517" cy="115111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5" t="50969" r="32639" b="14150"/>
          <a:stretch/>
        </p:blipFill>
        <p:spPr>
          <a:xfrm rot="20467391">
            <a:off x="3448717" y="3770212"/>
            <a:ext cx="747346" cy="825797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34" b="23050"/>
          <a:stretch/>
        </p:blipFill>
        <p:spPr>
          <a:xfrm flipH="1">
            <a:off x="5709479" y="5097739"/>
            <a:ext cx="2053482" cy="10927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7" r="12049" b="13043"/>
          <a:stretch/>
        </p:blipFill>
        <p:spPr>
          <a:xfrm>
            <a:off x="1967632" y="2535624"/>
            <a:ext cx="598159" cy="6657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4" t="16850" r="33036" b="41063"/>
          <a:stretch/>
        </p:blipFill>
        <p:spPr>
          <a:xfrm rot="21109373" flipH="1">
            <a:off x="6794173" y="2085052"/>
            <a:ext cx="1206553" cy="9011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239" y="2379169"/>
            <a:ext cx="786484" cy="9437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696">
            <a:off x="1947111" y="5442918"/>
            <a:ext cx="614990" cy="83951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726" b="94833" l="9774" r="92231">
                        <a14:foregroundMark x1="37343" y1="75380" x2="37343" y2="753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25" t="15026" r="21242" b="15478"/>
          <a:stretch/>
        </p:blipFill>
        <p:spPr>
          <a:xfrm>
            <a:off x="11035286" y="5531166"/>
            <a:ext cx="842947" cy="878565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82" t="10593" r="25709" b="11991"/>
          <a:stretch/>
        </p:blipFill>
        <p:spPr>
          <a:xfrm>
            <a:off x="11035286" y="1456259"/>
            <a:ext cx="743915" cy="952402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212" y="5271543"/>
            <a:ext cx="1417084" cy="116961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345" y="1681329"/>
            <a:ext cx="1658112" cy="1368552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0000" b="90000" l="10000" r="90000">
                        <a14:foregroundMark x1="34837" y1="41337" x2="34837" y2="41337"/>
                        <a14:foregroundMark x1="47368" y1="34347" x2="47368" y2="34347"/>
                        <a14:foregroundMark x1="46366" y1="31915" x2="46366" y2="31915"/>
                        <a14:foregroundMark x1="52381" y1="34650" x2="52381" y2="34650"/>
                        <a14:foregroundMark x1="31078" y1="38298" x2="31078" y2="38298"/>
                        <a14:foregroundMark x1="35840" y1="36474" x2="35840" y2="36474"/>
                        <a14:foregroundMark x1="36842" y1="37082" x2="36842" y2="37082"/>
                        <a14:foregroundMark x1="37343" y1="39514" x2="37343" y2="39514"/>
                        <a14:foregroundMark x1="34336" y1="42553" x2="36341" y2="43161"/>
                        <a14:foregroundMark x1="48872" y1="28267" x2="48872" y2="282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1493">
            <a:off x="4330270" y="5366266"/>
            <a:ext cx="1477635" cy="1219592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548" y="2816231"/>
            <a:ext cx="4387515" cy="4563016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6592181" y="-238731"/>
            <a:ext cx="2533358" cy="1184595"/>
            <a:chOff x="187326" y="-321565"/>
            <a:chExt cx="2533358" cy="1184595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326" y="-321565"/>
              <a:ext cx="2533358" cy="1184595"/>
            </a:xfrm>
            <a:prstGeom prst="rect">
              <a:avLst/>
            </a:prstGeom>
          </p:spPr>
        </p:pic>
        <p:sp>
          <p:nvSpPr>
            <p:cNvPr id="25" name="文本框 24"/>
            <p:cNvSpPr txBox="1"/>
            <p:nvPr/>
          </p:nvSpPr>
          <p:spPr>
            <a:xfrm>
              <a:off x="333707" y="194854"/>
              <a:ext cx="22287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 smtClean="0">
                  <a:solidFill>
                    <a:srgbClr val="71462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Words</a:t>
              </a:r>
              <a:endParaRPr lang="zh-CN" altLang="en-US" sz="3600" b="1" dirty="0">
                <a:solidFill>
                  <a:srgbClr val="71462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8062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96296E-6 L 1.11602 -0.2349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794" y="-11759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风声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807" y="712922"/>
            <a:ext cx="9113003" cy="5269424"/>
          </a:xfrm>
          <a:prstGeom prst="rect">
            <a:avLst/>
          </a:prstGeom>
        </p:spPr>
      </p:pic>
      <p:pic>
        <p:nvPicPr>
          <p:cNvPr id="2" name="ABC SONG - ABC Songs for Children - 13 Alphabet Songs &amp; 26 Videos_clip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991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49157" y="1325082"/>
            <a:ext cx="7232580" cy="406832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76542">
            <a:off x="9002274" y="469956"/>
            <a:ext cx="2457115" cy="10980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29" y="3974834"/>
            <a:ext cx="2516629" cy="248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969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8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62" y="0"/>
            <a:ext cx="121920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5" b="61317"/>
          <a:stretch/>
        </p:blipFill>
        <p:spPr>
          <a:xfrm rot="1887567">
            <a:off x="-1245292" y="855014"/>
            <a:ext cx="6858000" cy="20771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5" b="61317"/>
          <a:stretch/>
        </p:blipFill>
        <p:spPr>
          <a:xfrm rot="174444">
            <a:off x="5389213" y="-489474"/>
            <a:ext cx="6858000" cy="207715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57017">
            <a:off x="7986214" y="5192077"/>
            <a:ext cx="1857601" cy="118696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7100" l="0" r="94200">
                        <a14:backgroundMark x1="70500" y1="81600" x2="83200" y2="92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154" y="4796613"/>
            <a:ext cx="1927821" cy="192782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5" t="50969" r="32639" b="14150"/>
          <a:stretch/>
        </p:blipFill>
        <p:spPr>
          <a:xfrm rot="5851621">
            <a:off x="6667261" y="5954511"/>
            <a:ext cx="747346" cy="825797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046" y="0"/>
            <a:ext cx="5811113" cy="3339598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3335573" y="847075"/>
            <a:ext cx="42354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tornado       blows all the presents away. Let’s help CC find the presents.</a:t>
            </a:r>
            <a:endParaRPr lang="zh-CN" altLang="en-US" sz="24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5096382" y="912483"/>
            <a:ext cx="519023" cy="68070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382" y="1013647"/>
            <a:ext cx="499678" cy="5196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6061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98" b="17714"/>
          <a:stretch/>
        </p:blipFill>
        <p:spPr>
          <a:xfrm>
            <a:off x="1748300" y="4412218"/>
            <a:ext cx="2806283" cy="24457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605" y="1072620"/>
            <a:ext cx="5811113" cy="333959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86445" y="2178136"/>
            <a:ext cx="4235432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 smtClean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This is the dark forest. Where are CC’s presents?</a:t>
            </a:r>
          </a:p>
        </p:txBody>
      </p:sp>
    </p:spTree>
    <p:extLst>
      <p:ext uri="{BB962C8B-B14F-4D97-AF65-F5344CB8AC3E}">
        <p14:creationId xmlns:p14="http://schemas.microsoft.com/office/powerpoint/2010/main" val="2111246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042" y="1768847"/>
            <a:ext cx="1316637" cy="17973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59"/>
          <a:stretch/>
        </p:blipFill>
        <p:spPr>
          <a:xfrm>
            <a:off x="-206158" y="-139336"/>
            <a:ext cx="3990109" cy="7556138"/>
          </a:xfrm>
          <a:prstGeom prst="rect">
            <a:avLst/>
          </a:prstGeom>
        </p:spPr>
      </p:pic>
      <p:grpSp>
        <p:nvGrpSpPr>
          <p:cNvPr id="7" name="组合 6"/>
          <p:cNvGrpSpPr>
            <a:grpSpLocks noChangeAspect="1"/>
          </p:cNvGrpSpPr>
          <p:nvPr/>
        </p:nvGrpSpPr>
        <p:grpSpPr>
          <a:xfrm>
            <a:off x="1725238" y="4679445"/>
            <a:ext cx="4328773" cy="1474637"/>
            <a:chOff x="2811706" y="989058"/>
            <a:chExt cx="3161697" cy="107706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1706" y="989058"/>
              <a:ext cx="3161697" cy="1077062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3205213" y="1193689"/>
              <a:ext cx="2589216" cy="506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400" dirty="0" smtClean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What is it?</a:t>
              </a:r>
              <a:endPara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0" name="组合 9"/>
          <p:cNvGrpSpPr>
            <a:grpSpLocks noChangeAspect="1"/>
          </p:cNvGrpSpPr>
          <p:nvPr/>
        </p:nvGrpSpPr>
        <p:grpSpPr>
          <a:xfrm flipH="1">
            <a:off x="6222021" y="4679445"/>
            <a:ext cx="4328773" cy="1474637"/>
            <a:chOff x="2811706" y="989058"/>
            <a:chExt cx="3161697" cy="107706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1706" y="989058"/>
              <a:ext cx="3161697" cy="1077062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3205213" y="1193689"/>
              <a:ext cx="2589216" cy="472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400" dirty="0" smtClean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It’s a/an ______.</a:t>
              </a:r>
              <a:endPara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5" t="14773" r="30985" b="15000"/>
          <a:stretch/>
        </p:blipFill>
        <p:spPr>
          <a:xfrm flipH="1">
            <a:off x="419915" y="5734050"/>
            <a:ext cx="422751" cy="42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39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44444E-6 L 0.74402 0.00023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20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388" y="1815352"/>
            <a:ext cx="1719684" cy="20636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59"/>
          <a:stretch/>
        </p:blipFill>
        <p:spPr>
          <a:xfrm>
            <a:off x="-206158" y="-139336"/>
            <a:ext cx="3990109" cy="7556138"/>
          </a:xfrm>
          <a:prstGeom prst="rect">
            <a:avLst/>
          </a:prstGeom>
        </p:spPr>
      </p:pic>
      <p:grpSp>
        <p:nvGrpSpPr>
          <p:cNvPr id="7" name="组合 6"/>
          <p:cNvGrpSpPr>
            <a:grpSpLocks noChangeAspect="1"/>
          </p:cNvGrpSpPr>
          <p:nvPr/>
        </p:nvGrpSpPr>
        <p:grpSpPr>
          <a:xfrm>
            <a:off x="1935213" y="4751956"/>
            <a:ext cx="4328773" cy="1474637"/>
            <a:chOff x="2811706" y="989058"/>
            <a:chExt cx="3161697" cy="107706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1706" y="989058"/>
              <a:ext cx="3161697" cy="1077062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3205213" y="1193689"/>
              <a:ext cx="2589216" cy="506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400" dirty="0" smtClean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What is it?</a:t>
              </a:r>
              <a:endPara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0" name="组合 9"/>
          <p:cNvGrpSpPr>
            <a:grpSpLocks noChangeAspect="1"/>
          </p:cNvGrpSpPr>
          <p:nvPr/>
        </p:nvGrpSpPr>
        <p:grpSpPr>
          <a:xfrm flipH="1">
            <a:off x="6431996" y="4751956"/>
            <a:ext cx="4328773" cy="1474637"/>
            <a:chOff x="2811706" y="989058"/>
            <a:chExt cx="3161697" cy="107706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1706" y="989058"/>
              <a:ext cx="3161697" cy="1077062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3205213" y="1193689"/>
              <a:ext cx="2589216" cy="422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It’s a/an ______.</a:t>
              </a:r>
              <a:endPara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5" t="14773" r="30985" b="15000"/>
          <a:stretch/>
        </p:blipFill>
        <p:spPr>
          <a:xfrm flipH="1">
            <a:off x="419915" y="5734050"/>
            <a:ext cx="422751" cy="42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058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44444E-6 L 0.74402 0.00023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20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388" y="1987320"/>
            <a:ext cx="2318350" cy="23183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59"/>
          <a:stretch/>
        </p:blipFill>
        <p:spPr>
          <a:xfrm>
            <a:off x="-206158" y="-139336"/>
            <a:ext cx="3990109" cy="7556138"/>
          </a:xfrm>
          <a:prstGeom prst="rect">
            <a:avLst/>
          </a:prstGeom>
        </p:spPr>
      </p:pic>
      <p:grpSp>
        <p:nvGrpSpPr>
          <p:cNvPr id="7" name="组合 6"/>
          <p:cNvGrpSpPr>
            <a:grpSpLocks noChangeAspect="1"/>
          </p:cNvGrpSpPr>
          <p:nvPr/>
        </p:nvGrpSpPr>
        <p:grpSpPr>
          <a:xfrm>
            <a:off x="1726208" y="4555674"/>
            <a:ext cx="4328773" cy="1474637"/>
            <a:chOff x="2811706" y="989058"/>
            <a:chExt cx="3161697" cy="107706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1706" y="989058"/>
              <a:ext cx="3161697" cy="1077062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3205213" y="1193689"/>
              <a:ext cx="2589216" cy="506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400" dirty="0" smtClean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What is it?</a:t>
              </a:r>
              <a:endPara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0" name="组合 9"/>
          <p:cNvGrpSpPr>
            <a:grpSpLocks noChangeAspect="1"/>
          </p:cNvGrpSpPr>
          <p:nvPr/>
        </p:nvGrpSpPr>
        <p:grpSpPr>
          <a:xfrm flipH="1">
            <a:off x="6222991" y="4555674"/>
            <a:ext cx="4328773" cy="1474637"/>
            <a:chOff x="2811706" y="989058"/>
            <a:chExt cx="3161697" cy="107706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1706" y="989058"/>
              <a:ext cx="3161697" cy="1077062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3205213" y="1193689"/>
              <a:ext cx="2589216" cy="422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It’s a/an ______.</a:t>
              </a:r>
              <a:endPara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5" t="14773" r="30985" b="15000"/>
          <a:stretch/>
        </p:blipFill>
        <p:spPr>
          <a:xfrm flipH="1">
            <a:off x="419915" y="5734050"/>
            <a:ext cx="422751" cy="42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11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44444E-6 L 0.74402 0.00023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20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356" y="1824053"/>
            <a:ext cx="2150680" cy="21506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59"/>
          <a:stretch/>
        </p:blipFill>
        <p:spPr>
          <a:xfrm>
            <a:off x="-206158" y="-139336"/>
            <a:ext cx="3990109" cy="7556138"/>
          </a:xfrm>
          <a:prstGeom prst="rect">
            <a:avLst/>
          </a:prstGeom>
        </p:spPr>
      </p:pic>
      <p:grpSp>
        <p:nvGrpSpPr>
          <p:cNvPr id="7" name="组合 6"/>
          <p:cNvGrpSpPr>
            <a:grpSpLocks noChangeAspect="1"/>
          </p:cNvGrpSpPr>
          <p:nvPr/>
        </p:nvGrpSpPr>
        <p:grpSpPr>
          <a:xfrm>
            <a:off x="1761042" y="279748"/>
            <a:ext cx="4328773" cy="1474637"/>
            <a:chOff x="2811706" y="989058"/>
            <a:chExt cx="3161697" cy="107706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1706" y="989058"/>
              <a:ext cx="3161697" cy="1077062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3205213" y="1193689"/>
              <a:ext cx="2589216" cy="506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400" dirty="0" smtClean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What is it?</a:t>
              </a:r>
              <a:endPara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0" name="组合 9"/>
          <p:cNvGrpSpPr>
            <a:grpSpLocks noChangeAspect="1"/>
          </p:cNvGrpSpPr>
          <p:nvPr/>
        </p:nvGrpSpPr>
        <p:grpSpPr>
          <a:xfrm flipH="1">
            <a:off x="6257825" y="279748"/>
            <a:ext cx="4328773" cy="1474637"/>
            <a:chOff x="2811706" y="989058"/>
            <a:chExt cx="3161697" cy="107706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1706" y="989058"/>
              <a:ext cx="3161697" cy="1077062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3205213" y="1193689"/>
              <a:ext cx="2589216" cy="422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It’s a/an ______.</a:t>
              </a:r>
              <a:endPara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5" t="14773" r="30985" b="15000"/>
          <a:stretch/>
        </p:blipFill>
        <p:spPr>
          <a:xfrm flipH="1">
            <a:off x="419915" y="5734050"/>
            <a:ext cx="422751" cy="42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61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44444E-6 L 0.74402 0.00023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20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784" y="4171759"/>
            <a:ext cx="2021165" cy="20211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924" y="4493140"/>
            <a:ext cx="1293114" cy="155173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154" y="5017760"/>
            <a:ext cx="2045172" cy="204517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625" y="4378851"/>
            <a:ext cx="1603387" cy="137171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962" y="4061223"/>
            <a:ext cx="1414395" cy="117053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191" y="5537566"/>
            <a:ext cx="1658256" cy="136562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98" y="5852374"/>
            <a:ext cx="743776" cy="95105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581" y="5971289"/>
            <a:ext cx="847417" cy="8779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86136">
            <a:off x="6477788" y="5593917"/>
            <a:ext cx="917837" cy="12529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717" y="5451588"/>
            <a:ext cx="1351844" cy="135184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159" y="3704082"/>
            <a:ext cx="2598131" cy="227862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949" y="307564"/>
            <a:ext cx="6086791" cy="3014178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565867" y="1426029"/>
            <a:ext cx="4508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Wow, we found all the presents. </a:t>
            </a:r>
          </a:p>
        </p:txBody>
      </p:sp>
    </p:spTree>
    <p:extLst>
      <p:ext uri="{BB962C8B-B14F-4D97-AF65-F5344CB8AC3E}">
        <p14:creationId xmlns:p14="http://schemas.microsoft.com/office/powerpoint/2010/main" val="3870367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88" y="1841162"/>
            <a:ext cx="5451901" cy="542164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582" y="3654531"/>
            <a:ext cx="2598131" cy="2278626"/>
          </a:xfrm>
          <a:prstGeom prst="rect">
            <a:avLst/>
          </a:prstGeom>
        </p:spPr>
      </p:pic>
      <p:grpSp>
        <p:nvGrpSpPr>
          <p:cNvPr id="14" name="组合 13"/>
          <p:cNvGrpSpPr>
            <a:grpSpLocks noChangeAspect="1"/>
          </p:cNvGrpSpPr>
          <p:nvPr/>
        </p:nvGrpSpPr>
        <p:grpSpPr>
          <a:xfrm>
            <a:off x="4803627" y="555715"/>
            <a:ext cx="5665405" cy="2427300"/>
            <a:chOff x="2752662" y="796779"/>
            <a:chExt cx="2251361" cy="964579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2662" y="796779"/>
              <a:ext cx="2251361" cy="964579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2971771" y="1029323"/>
              <a:ext cx="1909952" cy="40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000" dirty="0" smtClean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Thank you! I have a present for you!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2000" dirty="0" smtClean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What’s this?</a:t>
              </a:r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760" y="3868945"/>
            <a:ext cx="1880278" cy="188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922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88" y="1841162"/>
            <a:ext cx="5451901" cy="542164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582" y="3654531"/>
            <a:ext cx="2598131" cy="2278626"/>
          </a:xfrm>
          <a:prstGeom prst="rect">
            <a:avLst/>
          </a:prstGeom>
        </p:spPr>
      </p:pic>
      <p:grpSp>
        <p:nvGrpSpPr>
          <p:cNvPr id="14" name="组合 13"/>
          <p:cNvGrpSpPr>
            <a:grpSpLocks noChangeAspect="1"/>
          </p:cNvGrpSpPr>
          <p:nvPr/>
        </p:nvGrpSpPr>
        <p:grpSpPr>
          <a:xfrm>
            <a:off x="4917346" y="1163170"/>
            <a:ext cx="5435338" cy="2427300"/>
            <a:chOff x="2797853" y="1038174"/>
            <a:chExt cx="2920513" cy="964579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7853" y="1038174"/>
              <a:ext cx="2831507" cy="964579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3552623" y="1112930"/>
              <a:ext cx="2165743" cy="5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dirty="0" smtClean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Yes! It is a robot!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000" dirty="0" smtClean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Do you like the robot?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000" dirty="0" smtClean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What’s your favorite present?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992" y="3893300"/>
            <a:ext cx="1739630" cy="1739630"/>
          </a:xfrm>
          <a:prstGeom prst="rect">
            <a:avLst/>
          </a:prstGeom>
        </p:spPr>
      </p:pic>
      <p:sp>
        <p:nvSpPr>
          <p:cNvPr id="9" name="五边形 8">
            <a:hlinkClick r:id="rId8" action="ppaction://hlinksldjump"/>
          </p:cNvPr>
          <p:cNvSpPr/>
          <p:nvPr/>
        </p:nvSpPr>
        <p:spPr>
          <a:xfrm flipH="1">
            <a:off x="11587397" y="4823498"/>
            <a:ext cx="604603" cy="261590"/>
          </a:xfrm>
          <a:prstGeom prst="homePlat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L1</a:t>
            </a:r>
            <a:endParaRPr lang="zh-CN" altLang="en-US" dirty="0"/>
          </a:p>
        </p:txBody>
      </p:sp>
      <p:sp>
        <p:nvSpPr>
          <p:cNvPr id="10" name="五边形 9">
            <a:hlinkClick r:id="rId9" action="ppaction://hlinksldjump"/>
          </p:cNvPr>
          <p:cNvSpPr/>
          <p:nvPr/>
        </p:nvSpPr>
        <p:spPr>
          <a:xfrm flipH="1">
            <a:off x="11583226" y="5263180"/>
            <a:ext cx="604603" cy="261590"/>
          </a:xfrm>
          <a:prstGeom prst="homePlat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L2</a:t>
            </a:r>
            <a:endParaRPr lang="zh-CN" altLang="en-US" dirty="0"/>
          </a:p>
        </p:txBody>
      </p:sp>
      <p:sp>
        <p:nvSpPr>
          <p:cNvPr id="11" name="五边形 10">
            <a:hlinkClick r:id="rId10" action="ppaction://hlinksldjump"/>
          </p:cNvPr>
          <p:cNvSpPr/>
          <p:nvPr/>
        </p:nvSpPr>
        <p:spPr>
          <a:xfrm flipH="1">
            <a:off x="11583225" y="5709915"/>
            <a:ext cx="604603" cy="261590"/>
          </a:xfrm>
          <a:prstGeom prst="homePlat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L3</a:t>
            </a:r>
            <a:endParaRPr lang="zh-CN" altLang="en-US" dirty="0"/>
          </a:p>
        </p:txBody>
      </p:sp>
      <p:sp>
        <p:nvSpPr>
          <p:cNvPr id="12" name="五边形 11">
            <a:hlinkClick r:id="rId11" action="ppaction://hlinksldjump"/>
          </p:cNvPr>
          <p:cNvSpPr/>
          <p:nvPr/>
        </p:nvSpPr>
        <p:spPr>
          <a:xfrm flipH="1">
            <a:off x="11583224" y="6149597"/>
            <a:ext cx="608775" cy="265491"/>
          </a:xfrm>
          <a:prstGeom prst="homePlat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2050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6 Grupo"/>
          <p:cNvGrpSpPr/>
          <p:nvPr/>
        </p:nvGrpSpPr>
        <p:grpSpPr>
          <a:xfrm>
            <a:off x="3399835" y="-156477"/>
            <a:ext cx="4982141" cy="4842517"/>
            <a:chOff x="1979713" y="298730"/>
            <a:chExt cx="5364090" cy="5078679"/>
          </a:xfrm>
        </p:grpSpPr>
        <p:sp>
          <p:nvSpPr>
            <p:cNvPr id="30" name="3 Rectángulo"/>
            <p:cNvSpPr/>
            <p:nvPr/>
          </p:nvSpPr>
          <p:spPr>
            <a:xfrm rot="5400000">
              <a:off x="2122418" y="156025"/>
              <a:ext cx="5078679" cy="536409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63 Rectángulo redondeado"/>
            <p:cNvSpPr/>
            <p:nvPr/>
          </p:nvSpPr>
          <p:spPr>
            <a:xfrm rot="5400000">
              <a:off x="2030719" y="2952812"/>
              <a:ext cx="497187" cy="167157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26"/>
            <a:ext cx="12192000" cy="6858000"/>
          </a:xfrm>
          <a:prstGeom prst="rect">
            <a:avLst/>
          </a:prstGeom>
        </p:spPr>
      </p:pic>
      <p:pic>
        <p:nvPicPr>
          <p:cNvPr id="7" name="175 Imagen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517" y="2048719"/>
            <a:ext cx="2078380" cy="419306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7824" y="-241293"/>
            <a:ext cx="5419048" cy="525714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574" y="-241293"/>
            <a:ext cx="5419048" cy="5257143"/>
          </a:xfrm>
          <a:prstGeom prst="rect">
            <a:avLst/>
          </a:prstGeom>
        </p:spPr>
      </p:pic>
      <p:pic>
        <p:nvPicPr>
          <p:cNvPr id="11" name="17 Imagen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637" y="1468373"/>
            <a:ext cx="977795" cy="12434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16 Imagen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387" y="1302906"/>
            <a:ext cx="1691614" cy="18591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2" descr="http://cliparts.co/thumbnail/kTK/n9M/kTKn9Mn8c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254" y="463767"/>
            <a:ext cx="1179788" cy="40378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4 Imagen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352" y="161009"/>
            <a:ext cx="1078213" cy="8407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10 Imagen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351" y="1430234"/>
            <a:ext cx="1466125" cy="12369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18 Imagen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108" y="1468373"/>
            <a:ext cx="1002989" cy="13044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19 Imagen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438" y="4098136"/>
            <a:ext cx="1428040" cy="7924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20 Imagen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061" y="4049372"/>
            <a:ext cx="1287947" cy="8411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21 Imagen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534" y="4302229"/>
            <a:ext cx="1327512" cy="5609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6 Grupo"/>
          <p:cNvGrpSpPr/>
          <p:nvPr/>
        </p:nvGrpSpPr>
        <p:grpSpPr>
          <a:xfrm>
            <a:off x="947574" y="-83675"/>
            <a:ext cx="5369667" cy="5078679"/>
            <a:chOff x="1979713" y="298730"/>
            <a:chExt cx="5364090" cy="5078679"/>
          </a:xfrm>
        </p:grpSpPr>
        <p:sp>
          <p:nvSpPr>
            <p:cNvPr id="21" name="3 Rectángulo"/>
            <p:cNvSpPr/>
            <p:nvPr/>
          </p:nvSpPr>
          <p:spPr>
            <a:xfrm rot="5400000">
              <a:off x="2122418" y="156025"/>
              <a:ext cx="5078679" cy="536409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63 Rectángulo redondeado"/>
            <p:cNvSpPr/>
            <p:nvPr/>
          </p:nvSpPr>
          <p:spPr>
            <a:xfrm rot="5400000">
              <a:off x="2030719" y="2952812"/>
              <a:ext cx="497187" cy="167157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23" name="175 Imagen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788" y="1922043"/>
            <a:ext cx="2203959" cy="444641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175" y="-339312"/>
            <a:ext cx="12556916" cy="732427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25848" y="-261828"/>
            <a:ext cx="4802893" cy="5095164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68099" y="4604540"/>
            <a:ext cx="4482875" cy="220361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399540" y="-272591"/>
            <a:ext cx="4325003" cy="5097492"/>
          </a:xfrm>
          <a:prstGeom prst="rect">
            <a:avLst/>
          </a:prstGeom>
        </p:spPr>
      </p:pic>
      <p:pic>
        <p:nvPicPr>
          <p:cNvPr id="33" name="175 Imagen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37" y="2047317"/>
            <a:ext cx="1944593" cy="392315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grpSp>
        <p:nvGrpSpPr>
          <p:cNvPr id="68" name="组合 67"/>
          <p:cNvGrpSpPr>
            <a:grpSpLocks noChangeAspect="1"/>
          </p:cNvGrpSpPr>
          <p:nvPr/>
        </p:nvGrpSpPr>
        <p:grpSpPr>
          <a:xfrm>
            <a:off x="7720443" y="5379663"/>
            <a:ext cx="3650180" cy="1243467"/>
            <a:chOff x="4342001" y="1327182"/>
            <a:chExt cx="1513248" cy="515502"/>
          </a:xfrm>
        </p:grpSpPr>
        <p:pic>
          <p:nvPicPr>
            <p:cNvPr id="69" name="图片 68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2001" y="1327182"/>
              <a:ext cx="1513248" cy="515502"/>
            </a:xfrm>
            <a:prstGeom prst="rect">
              <a:avLst/>
            </a:prstGeom>
          </p:spPr>
        </p:pic>
        <p:sp>
          <p:nvSpPr>
            <p:cNvPr id="70" name="文本框 69"/>
            <p:cNvSpPr txBox="1"/>
            <p:nvPr/>
          </p:nvSpPr>
          <p:spPr>
            <a:xfrm>
              <a:off x="4870635" y="1402529"/>
              <a:ext cx="613055" cy="239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400" dirty="0" smtClean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sweater</a:t>
              </a:r>
              <a:endPara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73" name="图片 7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197" y="-7413"/>
            <a:ext cx="932769" cy="749873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313" y="50504"/>
            <a:ext cx="810838" cy="810838"/>
          </a:xfrm>
          <a:prstGeom prst="rect">
            <a:avLst/>
          </a:prstGeom>
        </p:spPr>
      </p:pic>
      <p:pic>
        <p:nvPicPr>
          <p:cNvPr id="75" name="图片 74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001" y="37712"/>
            <a:ext cx="932769" cy="737680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517" y="208514"/>
            <a:ext cx="725487" cy="530398"/>
          </a:xfrm>
          <a:prstGeom prst="rect">
            <a:avLst/>
          </a:prstGeom>
        </p:spPr>
      </p:pic>
      <p:pic>
        <p:nvPicPr>
          <p:cNvPr id="77" name="图片 76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662" y="19575"/>
            <a:ext cx="1030313" cy="951058"/>
          </a:xfrm>
          <a:prstGeom prst="rect">
            <a:avLst/>
          </a:prstGeom>
        </p:spPr>
      </p:pic>
      <p:pic>
        <p:nvPicPr>
          <p:cNvPr id="78" name="图片 7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495" y="1055002"/>
            <a:ext cx="1524132" cy="1450974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165" y="1170103"/>
            <a:ext cx="1669796" cy="1877731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042" y="1122558"/>
            <a:ext cx="841321" cy="1707028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350" y="1198331"/>
            <a:ext cx="957155" cy="853514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52" y="3588935"/>
            <a:ext cx="1213209" cy="713294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084" y="3745016"/>
            <a:ext cx="1042506" cy="719390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975" y="3802596"/>
            <a:ext cx="1085182" cy="518205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522" y="3456910"/>
            <a:ext cx="1152244" cy="865707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573" y="3640712"/>
            <a:ext cx="944962" cy="841321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317" y="3604209"/>
            <a:ext cx="1018120" cy="951058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720" y="2232469"/>
            <a:ext cx="1174856" cy="2289635"/>
          </a:xfrm>
          <a:prstGeom prst="rect">
            <a:avLst/>
          </a:prstGeom>
        </p:spPr>
      </p:pic>
      <p:pic>
        <p:nvPicPr>
          <p:cNvPr id="90" name="图片 89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496" y="195540"/>
            <a:ext cx="1021985" cy="427781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991" y="-72632"/>
            <a:ext cx="1255885" cy="774259"/>
          </a:xfrm>
          <a:prstGeom prst="rect">
            <a:avLst/>
          </a:prstGeom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222" y="1114960"/>
            <a:ext cx="1627773" cy="1274174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314" y="1111618"/>
            <a:ext cx="1682642" cy="1841152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893" y="1298607"/>
            <a:ext cx="1018120" cy="1261981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181469"/>
            <a:ext cx="1060796" cy="1261981"/>
          </a:xfrm>
          <a:prstGeom prst="rect">
            <a:avLst/>
          </a:prstGeom>
        </p:spPr>
      </p:pic>
      <p:pic>
        <p:nvPicPr>
          <p:cNvPr id="97" name="图片 96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90" y="3384099"/>
            <a:ext cx="1871123" cy="130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088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7324438" y="2264793"/>
            <a:ext cx="2853093" cy="2237972"/>
            <a:chOff x="3172818" y="1024640"/>
            <a:chExt cx="2853093" cy="223797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2818" y="1024640"/>
              <a:ext cx="2010670" cy="1903978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4962122" y="1046621"/>
              <a:ext cx="1063789" cy="221599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3800" b="1" cap="none" spc="0" dirty="0" smtClean="0">
                  <a:ln w="22225">
                    <a:solidFill>
                      <a:schemeClr val="tx1"/>
                    </a:solidFill>
                    <a:prstDash val="solid"/>
                  </a:ln>
                  <a:solidFill>
                    <a:srgbClr val="0063FF"/>
                  </a:solidFill>
                  <a:effectLst/>
                  <a:latin typeface="Century Gothic" panose="020B0502020202020204" pitchFamily="34" charset="0"/>
                  <a:ea typeface="STZhongsong" panose="02010600040101010101" pitchFamily="2" charset="-122"/>
                </a:rPr>
                <a:t>a</a:t>
              </a:r>
              <a:endParaRPr lang="zh-CN" altLang="en-US" sz="13800" b="1" cap="none" spc="0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0063FF"/>
                </a:solidFill>
                <a:effectLst/>
                <a:latin typeface="Century Gothic" panose="020B0502020202020204" pitchFamily="34" charset="0"/>
                <a:ea typeface="STZhongsong" panose="02010600040101010101" pitchFamily="2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549562" y="466466"/>
            <a:ext cx="6649656" cy="1842190"/>
            <a:chOff x="2690327" y="348568"/>
            <a:chExt cx="6005005" cy="1842190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0327" y="348568"/>
              <a:ext cx="5162022" cy="184219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3131032" y="602863"/>
              <a:ext cx="556430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 smtClean="0">
                  <a:solidFill>
                    <a:srgbClr val="5A3719"/>
                  </a:solidFill>
                  <a:ea typeface="微软雅黑" panose="020B0503020204020204" pitchFamily="34" charset="-122"/>
                </a:rPr>
                <a:t>A is for </a:t>
              </a:r>
              <a:r>
                <a:rPr lang="en-US" altLang="zh-CN" sz="2800" dirty="0" smtClean="0">
                  <a:solidFill>
                    <a:srgbClr val="FF0000"/>
                  </a:solidFill>
                  <a:ea typeface="微软雅黑" panose="020B0503020204020204" pitchFamily="34" charset="-122"/>
                </a:rPr>
                <a:t>a</a:t>
              </a:r>
              <a:r>
                <a:rPr lang="en-US" altLang="zh-CN" sz="2800" dirty="0" smtClean="0">
                  <a:solidFill>
                    <a:srgbClr val="5A3719"/>
                  </a:solidFill>
                  <a:ea typeface="微软雅黑" panose="020B0503020204020204" pitchFamily="34" charset="-122"/>
                </a:rPr>
                <a:t>pple, /æ/, /</a:t>
              </a:r>
              <a:r>
                <a:rPr lang="en-US" altLang="zh-CN" sz="2800" dirty="0">
                  <a:solidFill>
                    <a:srgbClr val="5A3719"/>
                  </a:solidFill>
                  <a:ea typeface="微软雅黑" panose="020B0503020204020204" pitchFamily="34" charset="-122"/>
                </a:rPr>
                <a:t>æ</a:t>
              </a:r>
              <a:r>
                <a:rPr lang="en-US" altLang="zh-CN" sz="2800" dirty="0" smtClean="0">
                  <a:solidFill>
                    <a:srgbClr val="5A3719"/>
                  </a:solidFill>
                  <a:ea typeface="微软雅黑" panose="020B0503020204020204" pitchFamily="34" charset="-122"/>
                </a:rPr>
                <a:t>/, </a:t>
              </a:r>
              <a:r>
                <a:rPr lang="en-US" altLang="zh-CN" sz="2800" dirty="0" smtClean="0">
                  <a:solidFill>
                    <a:srgbClr val="FF0000"/>
                  </a:solidFill>
                  <a:ea typeface="微软雅黑" panose="020B0503020204020204" pitchFamily="34" charset="-122"/>
                </a:rPr>
                <a:t>a</a:t>
              </a:r>
              <a:r>
                <a:rPr lang="en-US" altLang="zh-CN" sz="2800" dirty="0" smtClean="0">
                  <a:solidFill>
                    <a:srgbClr val="5A3719"/>
                  </a:solidFill>
                  <a:ea typeface="微软雅黑" panose="020B0503020204020204" pitchFamily="34" charset="-122"/>
                </a:rPr>
                <a:t>pple!</a:t>
              </a:r>
            </a:p>
            <a:p>
              <a:r>
                <a:rPr lang="en-US" altLang="zh-CN" sz="2800" dirty="0">
                  <a:solidFill>
                    <a:srgbClr val="5A3719"/>
                  </a:solidFill>
                  <a:ea typeface="微软雅黑" panose="020B0503020204020204" pitchFamily="34" charset="-122"/>
                </a:rPr>
                <a:t>A is for </a:t>
              </a:r>
              <a:r>
                <a:rPr lang="en-US" altLang="zh-CN" sz="2800" dirty="0" smtClean="0">
                  <a:solidFill>
                    <a:srgbClr val="FF0000"/>
                  </a:solidFill>
                  <a:ea typeface="微软雅黑" panose="020B0503020204020204" pitchFamily="34" charset="-122"/>
                </a:rPr>
                <a:t>a</a:t>
              </a:r>
              <a:r>
                <a:rPr lang="en-US" altLang="zh-CN" sz="2800" dirty="0" smtClean="0">
                  <a:solidFill>
                    <a:srgbClr val="5A3719"/>
                  </a:solidFill>
                  <a:ea typeface="微软雅黑" panose="020B0503020204020204" pitchFamily="34" charset="-122"/>
                </a:rPr>
                <a:t>nt, </a:t>
              </a:r>
              <a:r>
                <a:rPr lang="en-US" altLang="zh-CN" sz="2800" dirty="0">
                  <a:solidFill>
                    <a:srgbClr val="5A3719"/>
                  </a:solidFill>
                  <a:ea typeface="微软雅黑" panose="020B0503020204020204" pitchFamily="34" charset="-122"/>
                </a:rPr>
                <a:t>/æ</a:t>
              </a:r>
              <a:r>
                <a:rPr lang="en-US" altLang="zh-CN" sz="2800" dirty="0" smtClean="0">
                  <a:solidFill>
                    <a:srgbClr val="5A3719"/>
                  </a:solidFill>
                  <a:ea typeface="微软雅黑" panose="020B0503020204020204" pitchFamily="34" charset="-122"/>
                </a:rPr>
                <a:t>/, /</a:t>
              </a:r>
              <a:r>
                <a:rPr lang="en-US" altLang="zh-CN" sz="2800" dirty="0">
                  <a:solidFill>
                    <a:srgbClr val="5A3719"/>
                  </a:solidFill>
                  <a:ea typeface="微软雅黑" panose="020B0503020204020204" pitchFamily="34" charset="-122"/>
                </a:rPr>
                <a:t>æ</a:t>
              </a:r>
              <a:r>
                <a:rPr lang="en-US" altLang="zh-CN" sz="2800" dirty="0" smtClean="0">
                  <a:solidFill>
                    <a:srgbClr val="5A3719"/>
                  </a:solidFill>
                  <a:ea typeface="微软雅黑" panose="020B0503020204020204" pitchFamily="34" charset="-122"/>
                </a:rPr>
                <a:t>/, </a:t>
              </a:r>
              <a:r>
                <a:rPr lang="en-US" altLang="zh-CN" sz="2800" dirty="0" smtClean="0">
                  <a:solidFill>
                    <a:srgbClr val="FF0000"/>
                  </a:solidFill>
                  <a:ea typeface="微软雅黑" panose="020B0503020204020204" pitchFamily="34" charset="-122"/>
                </a:rPr>
                <a:t>a</a:t>
              </a:r>
              <a:r>
                <a:rPr lang="en-US" altLang="zh-CN" sz="2800" dirty="0" smtClean="0">
                  <a:solidFill>
                    <a:srgbClr val="5A3719"/>
                  </a:solidFill>
                  <a:ea typeface="微软雅黑" panose="020B0503020204020204" pitchFamily="34" charset="-122"/>
                </a:rPr>
                <a:t>nt!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977475" y="2067937"/>
            <a:ext cx="1352487" cy="2119446"/>
            <a:chOff x="3210516" y="2277765"/>
            <a:chExt cx="1352487" cy="211944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735130">
              <a:off x="3210516" y="3219865"/>
              <a:ext cx="1352487" cy="1177346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7915" y="2277765"/>
              <a:ext cx="1200418" cy="807186"/>
            </a:xfrm>
            <a:prstGeom prst="rect">
              <a:avLst/>
            </a:prstGeom>
          </p:spPr>
        </p:pic>
      </p:grpSp>
      <p:grpSp>
        <p:nvGrpSpPr>
          <p:cNvPr id="36" name="组合 35"/>
          <p:cNvGrpSpPr/>
          <p:nvPr/>
        </p:nvGrpSpPr>
        <p:grpSpPr>
          <a:xfrm>
            <a:off x="3310988" y="2230055"/>
            <a:ext cx="1677201" cy="2554855"/>
            <a:chOff x="505942" y="1965009"/>
            <a:chExt cx="1677201" cy="2554855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5942" y="1965009"/>
              <a:ext cx="1677201" cy="1825516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111" y="3808538"/>
              <a:ext cx="1484676" cy="711326"/>
            </a:xfrm>
            <a:prstGeom prst="rect">
              <a:avLst/>
            </a:prstGeom>
          </p:spPr>
        </p:pic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003" y="2819714"/>
            <a:ext cx="659671" cy="1056546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084" y="2628346"/>
            <a:ext cx="639769" cy="102467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49516" y="3422334"/>
            <a:ext cx="712334" cy="850843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63047" y="2812735"/>
            <a:ext cx="712334" cy="85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1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l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6 Grupo"/>
          <p:cNvGrpSpPr/>
          <p:nvPr/>
        </p:nvGrpSpPr>
        <p:grpSpPr>
          <a:xfrm>
            <a:off x="3399835" y="-156477"/>
            <a:ext cx="4982141" cy="4842517"/>
            <a:chOff x="1979713" y="298730"/>
            <a:chExt cx="5364090" cy="5078679"/>
          </a:xfrm>
        </p:grpSpPr>
        <p:sp>
          <p:nvSpPr>
            <p:cNvPr id="30" name="3 Rectángulo"/>
            <p:cNvSpPr/>
            <p:nvPr/>
          </p:nvSpPr>
          <p:spPr>
            <a:xfrm rot="5400000">
              <a:off x="2122418" y="156025"/>
              <a:ext cx="5078679" cy="536409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63 Rectángulo redondeado"/>
            <p:cNvSpPr/>
            <p:nvPr/>
          </p:nvSpPr>
          <p:spPr>
            <a:xfrm rot="5400000">
              <a:off x="2030719" y="2952812"/>
              <a:ext cx="497187" cy="167157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26"/>
            <a:ext cx="12192000" cy="6858000"/>
          </a:xfrm>
          <a:prstGeom prst="rect">
            <a:avLst/>
          </a:prstGeom>
        </p:spPr>
      </p:pic>
      <p:pic>
        <p:nvPicPr>
          <p:cNvPr id="7" name="175 Imagen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517" y="2048719"/>
            <a:ext cx="2078380" cy="419306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7824" y="-241293"/>
            <a:ext cx="5419048" cy="525714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574" y="-241293"/>
            <a:ext cx="5419048" cy="5257143"/>
          </a:xfrm>
          <a:prstGeom prst="rect">
            <a:avLst/>
          </a:prstGeom>
        </p:spPr>
      </p:pic>
      <p:pic>
        <p:nvPicPr>
          <p:cNvPr id="11" name="17 Imagen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637" y="1468373"/>
            <a:ext cx="977795" cy="12434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16 Imagen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387" y="1302906"/>
            <a:ext cx="1691614" cy="18591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2" descr="http://cliparts.co/thumbnail/kTK/n9M/kTKn9Mn8c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254" y="463767"/>
            <a:ext cx="1179788" cy="40378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4 Imagen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352" y="161009"/>
            <a:ext cx="1078213" cy="8407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10 Imagen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351" y="1430234"/>
            <a:ext cx="1466125" cy="12369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18 Imagen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108" y="1468373"/>
            <a:ext cx="1002989" cy="13044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19 Imagen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438" y="4098136"/>
            <a:ext cx="1428040" cy="7924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20 Imagen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061" y="4049372"/>
            <a:ext cx="1287947" cy="8411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21 Imagen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534" y="4302229"/>
            <a:ext cx="1327512" cy="5609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6 Grupo"/>
          <p:cNvGrpSpPr/>
          <p:nvPr/>
        </p:nvGrpSpPr>
        <p:grpSpPr>
          <a:xfrm>
            <a:off x="947574" y="-83675"/>
            <a:ext cx="5369667" cy="5078679"/>
            <a:chOff x="1979713" y="298730"/>
            <a:chExt cx="5364090" cy="5078679"/>
          </a:xfrm>
        </p:grpSpPr>
        <p:sp>
          <p:nvSpPr>
            <p:cNvPr id="21" name="3 Rectángulo"/>
            <p:cNvSpPr/>
            <p:nvPr/>
          </p:nvSpPr>
          <p:spPr>
            <a:xfrm rot="5400000">
              <a:off x="2122418" y="156025"/>
              <a:ext cx="5078679" cy="536409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63 Rectángulo redondeado"/>
            <p:cNvSpPr/>
            <p:nvPr/>
          </p:nvSpPr>
          <p:spPr>
            <a:xfrm rot="5400000">
              <a:off x="2030719" y="2952812"/>
              <a:ext cx="497187" cy="167157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23" name="175 Imagen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788" y="1922043"/>
            <a:ext cx="2203959" cy="444641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175" y="-339312"/>
            <a:ext cx="12556916" cy="732427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25848" y="-261828"/>
            <a:ext cx="4802893" cy="5095164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68099" y="4604540"/>
            <a:ext cx="4482875" cy="220361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399540" y="-272591"/>
            <a:ext cx="4325003" cy="5097492"/>
          </a:xfrm>
          <a:prstGeom prst="rect">
            <a:avLst/>
          </a:prstGeom>
        </p:spPr>
      </p:pic>
      <p:pic>
        <p:nvPicPr>
          <p:cNvPr id="33" name="175 Imagen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37" y="2047317"/>
            <a:ext cx="1944593" cy="392315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grpSp>
        <p:nvGrpSpPr>
          <p:cNvPr id="68" name="组合 67"/>
          <p:cNvGrpSpPr>
            <a:grpSpLocks noChangeAspect="1"/>
          </p:cNvGrpSpPr>
          <p:nvPr/>
        </p:nvGrpSpPr>
        <p:grpSpPr>
          <a:xfrm>
            <a:off x="7720443" y="5379662"/>
            <a:ext cx="3650180" cy="1936074"/>
            <a:chOff x="4342001" y="1327182"/>
            <a:chExt cx="1513248" cy="802635"/>
          </a:xfrm>
        </p:grpSpPr>
        <p:pic>
          <p:nvPicPr>
            <p:cNvPr id="69" name="图片 68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2001" y="1327182"/>
              <a:ext cx="1513248" cy="515502"/>
            </a:xfrm>
            <a:prstGeom prst="rect">
              <a:avLst/>
            </a:prstGeom>
          </p:spPr>
        </p:pic>
        <p:sp>
          <p:nvSpPr>
            <p:cNvPr id="70" name="文本框 69"/>
            <p:cNvSpPr txBox="1"/>
            <p:nvPr/>
          </p:nvSpPr>
          <p:spPr>
            <a:xfrm>
              <a:off x="4870635" y="1402529"/>
              <a:ext cx="613055" cy="727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400" dirty="0" smtClean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socks</a:t>
              </a:r>
            </a:p>
            <a:p>
              <a:pPr>
                <a:lnSpc>
                  <a:spcPct val="150000"/>
                </a:lnSpc>
              </a:pPr>
              <a:endParaRPr lang="en-US" altLang="zh-CN" sz="2400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endPara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73" name="图片 7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197" y="-7413"/>
            <a:ext cx="932769" cy="749873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313" y="50504"/>
            <a:ext cx="810838" cy="810838"/>
          </a:xfrm>
          <a:prstGeom prst="rect">
            <a:avLst/>
          </a:prstGeom>
        </p:spPr>
      </p:pic>
      <p:pic>
        <p:nvPicPr>
          <p:cNvPr id="75" name="图片 74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001" y="37712"/>
            <a:ext cx="932769" cy="737680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517" y="208514"/>
            <a:ext cx="725487" cy="530398"/>
          </a:xfrm>
          <a:prstGeom prst="rect">
            <a:avLst/>
          </a:prstGeom>
        </p:spPr>
      </p:pic>
      <p:pic>
        <p:nvPicPr>
          <p:cNvPr id="77" name="图片 76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662" y="19575"/>
            <a:ext cx="1030313" cy="951058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165" y="1170103"/>
            <a:ext cx="1669796" cy="1877731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350" y="1198331"/>
            <a:ext cx="957155" cy="853514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52" y="3588935"/>
            <a:ext cx="1213209" cy="713294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084" y="3745016"/>
            <a:ext cx="1042506" cy="719390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975" y="3802596"/>
            <a:ext cx="1085182" cy="518205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522" y="3456910"/>
            <a:ext cx="1152244" cy="865707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573" y="3640712"/>
            <a:ext cx="944962" cy="841321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317" y="3604209"/>
            <a:ext cx="1018120" cy="951058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104" y="2157978"/>
            <a:ext cx="1174856" cy="2289635"/>
          </a:xfrm>
          <a:prstGeom prst="rect">
            <a:avLst/>
          </a:prstGeom>
        </p:spPr>
      </p:pic>
      <p:pic>
        <p:nvPicPr>
          <p:cNvPr id="90" name="图片 89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496" y="195540"/>
            <a:ext cx="1021985" cy="427781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991" y="-72632"/>
            <a:ext cx="1255885" cy="774259"/>
          </a:xfrm>
          <a:prstGeom prst="rect">
            <a:avLst/>
          </a:prstGeom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222" y="1114960"/>
            <a:ext cx="1627773" cy="1274174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314" y="1111618"/>
            <a:ext cx="1682642" cy="1841152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893" y="1298607"/>
            <a:ext cx="1018120" cy="1261981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181469"/>
            <a:ext cx="1060796" cy="1261981"/>
          </a:xfrm>
          <a:prstGeom prst="rect">
            <a:avLst/>
          </a:prstGeom>
        </p:spPr>
      </p:pic>
      <p:pic>
        <p:nvPicPr>
          <p:cNvPr id="97" name="图片 96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90" y="3384099"/>
            <a:ext cx="1871123" cy="1301941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362" y="5260446"/>
            <a:ext cx="1117641" cy="84572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042" y="1122558"/>
            <a:ext cx="841321" cy="170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592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1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6 Grupo"/>
          <p:cNvGrpSpPr/>
          <p:nvPr/>
        </p:nvGrpSpPr>
        <p:grpSpPr>
          <a:xfrm>
            <a:off x="3399835" y="-156477"/>
            <a:ext cx="4982141" cy="4842517"/>
            <a:chOff x="1979713" y="298730"/>
            <a:chExt cx="5364090" cy="5078679"/>
          </a:xfrm>
        </p:grpSpPr>
        <p:sp>
          <p:nvSpPr>
            <p:cNvPr id="30" name="3 Rectángulo"/>
            <p:cNvSpPr/>
            <p:nvPr/>
          </p:nvSpPr>
          <p:spPr>
            <a:xfrm rot="5400000">
              <a:off x="2122418" y="156025"/>
              <a:ext cx="5078679" cy="536409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63 Rectángulo redondeado"/>
            <p:cNvSpPr/>
            <p:nvPr/>
          </p:nvSpPr>
          <p:spPr>
            <a:xfrm rot="5400000">
              <a:off x="2030719" y="2952812"/>
              <a:ext cx="497187" cy="167157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26"/>
            <a:ext cx="12192000" cy="6858000"/>
          </a:xfrm>
          <a:prstGeom prst="rect">
            <a:avLst/>
          </a:prstGeom>
        </p:spPr>
      </p:pic>
      <p:pic>
        <p:nvPicPr>
          <p:cNvPr id="7" name="175 Imagen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517" y="2048719"/>
            <a:ext cx="2078380" cy="419306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7824" y="-241293"/>
            <a:ext cx="5419048" cy="525714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574" y="-241293"/>
            <a:ext cx="5419048" cy="5257143"/>
          </a:xfrm>
          <a:prstGeom prst="rect">
            <a:avLst/>
          </a:prstGeom>
        </p:spPr>
      </p:pic>
      <p:pic>
        <p:nvPicPr>
          <p:cNvPr id="11" name="17 Imagen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637" y="1468373"/>
            <a:ext cx="977795" cy="12434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16 Imagen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387" y="1302906"/>
            <a:ext cx="1691614" cy="18591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2" descr="http://cliparts.co/thumbnail/kTK/n9M/kTKn9Mn8c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254" y="463767"/>
            <a:ext cx="1179788" cy="40378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4 Imagen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352" y="161009"/>
            <a:ext cx="1078213" cy="8407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10 Imagen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351" y="1430234"/>
            <a:ext cx="1466125" cy="12369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18 Imagen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108" y="1468373"/>
            <a:ext cx="1002989" cy="13044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19 Imagen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438" y="4098136"/>
            <a:ext cx="1428040" cy="7924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20 Imagen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061" y="4049372"/>
            <a:ext cx="1287947" cy="8411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21 Imagen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534" y="4302229"/>
            <a:ext cx="1327512" cy="5609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6 Grupo"/>
          <p:cNvGrpSpPr/>
          <p:nvPr/>
        </p:nvGrpSpPr>
        <p:grpSpPr>
          <a:xfrm>
            <a:off x="947574" y="-83675"/>
            <a:ext cx="5369667" cy="5078679"/>
            <a:chOff x="1979713" y="298730"/>
            <a:chExt cx="5364090" cy="5078679"/>
          </a:xfrm>
        </p:grpSpPr>
        <p:sp>
          <p:nvSpPr>
            <p:cNvPr id="21" name="3 Rectángulo"/>
            <p:cNvSpPr/>
            <p:nvPr/>
          </p:nvSpPr>
          <p:spPr>
            <a:xfrm rot="5400000">
              <a:off x="2122418" y="156025"/>
              <a:ext cx="5078679" cy="536409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63 Rectángulo redondeado"/>
            <p:cNvSpPr/>
            <p:nvPr/>
          </p:nvSpPr>
          <p:spPr>
            <a:xfrm rot="5400000">
              <a:off x="2030719" y="2952812"/>
              <a:ext cx="497187" cy="167157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23" name="175 Imagen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788" y="1922043"/>
            <a:ext cx="2203959" cy="444641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175" y="-339312"/>
            <a:ext cx="12556916" cy="732427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25848" y="-261828"/>
            <a:ext cx="4802893" cy="5095164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68099" y="4604540"/>
            <a:ext cx="4482875" cy="220361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399540" y="-272591"/>
            <a:ext cx="4325003" cy="5097492"/>
          </a:xfrm>
          <a:prstGeom prst="rect">
            <a:avLst/>
          </a:prstGeom>
        </p:spPr>
      </p:pic>
      <p:pic>
        <p:nvPicPr>
          <p:cNvPr id="33" name="175 Imagen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37" y="2047317"/>
            <a:ext cx="1944593" cy="392315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grpSp>
        <p:nvGrpSpPr>
          <p:cNvPr id="68" name="组合 67"/>
          <p:cNvGrpSpPr>
            <a:grpSpLocks noChangeAspect="1"/>
          </p:cNvGrpSpPr>
          <p:nvPr/>
        </p:nvGrpSpPr>
        <p:grpSpPr>
          <a:xfrm>
            <a:off x="7720443" y="5379662"/>
            <a:ext cx="3650180" cy="1382076"/>
            <a:chOff x="4342001" y="1327182"/>
            <a:chExt cx="1513248" cy="572965"/>
          </a:xfrm>
        </p:grpSpPr>
        <p:pic>
          <p:nvPicPr>
            <p:cNvPr id="69" name="图片 68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2001" y="1327182"/>
              <a:ext cx="1513248" cy="515502"/>
            </a:xfrm>
            <a:prstGeom prst="rect">
              <a:avLst/>
            </a:prstGeom>
          </p:spPr>
        </p:pic>
        <p:sp>
          <p:nvSpPr>
            <p:cNvPr id="70" name="文本框 69"/>
            <p:cNvSpPr txBox="1"/>
            <p:nvPr/>
          </p:nvSpPr>
          <p:spPr>
            <a:xfrm>
              <a:off x="4870635" y="1402529"/>
              <a:ext cx="613055" cy="4976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400" dirty="0" smtClean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jeans</a:t>
              </a:r>
            </a:p>
            <a:p>
              <a:pPr>
                <a:lnSpc>
                  <a:spcPct val="150000"/>
                </a:lnSpc>
              </a:pPr>
              <a:endPara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73" name="图片 7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197" y="-7413"/>
            <a:ext cx="932769" cy="749873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313" y="50504"/>
            <a:ext cx="810838" cy="810838"/>
          </a:xfrm>
          <a:prstGeom prst="rect">
            <a:avLst/>
          </a:prstGeom>
        </p:spPr>
      </p:pic>
      <p:pic>
        <p:nvPicPr>
          <p:cNvPr id="75" name="图片 74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001" y="37712"/>
            <a:ext cx="932769" cy="737680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517" y="208514"/>
            <a:ext cx="725487" cy="530398"/>
          </a:xfrm>
          <a:prstGeom prst="rect">
            <a:avLst/>
          </a:prstGeom>
        </p:spPr>
      </p:pic>
      <p:pic>
        <p:nvPicPr>
          <p:cNvPr id="77" name="图片 76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662" y="19575"/>
            <a:ext cx="1030313" cy="951058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165" y="1170103"/>
            <a:ext cx="1669796" cy="1877731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042" y="1122558"/>
            <a:ext cx="841321" cy="1707028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52" y="3588935"/>
            <a:ext cx="1213209" cy="713294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084" y="3745016"/>
            <a:ext cx="1042506" cy="719390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975" y="3802596"/>
            <a:ext cx="1085182" cy="518205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522" y="3456910"/>
            <a:ext cx="1152244" cy="865707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573" y="3640712"/>
            <a:ext cx="944962" cy="841321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317" y="3604209"/>
            <a:ext cx="1018120" cy="951058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104" y="2157978"/>
            <a:ext cx="1174856" cy="2289635"/>
          </a:xfrm>
          <a:prstGeom prst="rect">
            <a:avLst/>
          </a:prstGeom>
        </p:spPr>
      </p:pic>
      <p:pic>
        <p:nvPicPr>
          <p:cNvPr id="90" name="图片 89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496" y="195540"/>
            <a:ext cx="1021985" cy="427781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991" y="-72632"/>
            <a:ext cx="1255885" cy="774259"/>
          </a:xfrm>
          <a:prstGeom prst="rect">
            <a:avLst/>
          </a:prstGeom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222" y="1114960"/>
            <a:ext cx="1627773" cy="1274174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314" y="1111618"/>
            <a:ext cx="1682642" cy="1841152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893" y="1298607"/>
            <a:ext cx="1018120" cy="1261981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181469"/>
            <a:ext cx="1060796" cy="1261981"/>
          </a:xfrm>
          <a:prstGeom prst="rect">
            <a:avLst/>
          </a:prstGeom>
        </p:spPr>
      </p:pic>
      <p:pic>
        <p:nvPicPr>
          <p:cNvPr id="97" name="图片 96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90" y="3384099"/>
            <a:ext cx="1871123" cy="1301941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362" y="5260446"/>
            <a:ext cx="1117641" cy="845725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602" y="4386950"/>
            <a:ext cx="1071560" cy="136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201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0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6 Grupo"/>
          <p:cNvGrpSpPr/>
          <p:nvPr/>
        </p:nvGrpSpPr>
        <p:grpSpPr>
          <a:xfrm>
            <a:off x="3399835" y="-156477"/>
            <a:ext cx="4982141" cy="4842517"/>
            <a:chOff x="1979713" y="298730"/>
            <a:chExt cx="5364090" cy="5078679"/>
          </a:xfrm>
        </p:grpSpPr>
        <p:sp>
          <p:nvSpPr>
            <p:cNvPr id="30" name="3 Rectángulo"/>
            <p:cNvSpPr/>
            <p:nvPr/>
          </p:nvSpPr>
          <p:spPr>
            <a:xfrm rot="5400000">
              <a:off x="2122418" y="156025"/>
              <a:ext cx="5078679" cy="536409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63 Rectángulo redondeado"/>
            <p:cNvSpPr/>
            <p:nvPr/>
          </p:nvSpPr>
          <p:spPr>
            <a:xfrm rot="5400000">
              <a:off x="2030719" y="2952812"/>
              <a:ext cx="497187" cy="167157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26"/>
            <a:ext cx="12192000" cy="6858000"/>
          </a:xfrm>
          <a:prstGeom prst="rect">
            <a:avLst/>
          </a:prstGeom>
        </p:spPr>
      </p:pic>
      <p:pic>
        <p:nvPicPr>
          <p:cNvPr id="7" name="175 Imagen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517" y="2048719"/>
            <a:ext cx="2078380" cy="419306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7824" y="-241293"/>
            <a:ext cx="5419048" cy="525714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574" y="-241293"/>
            <a:ext cx="5419048" cy="5257143"/>
          </a:xfrm>
          <a:prstGeom prst="rect">
            <a:avLst/>
          </a:prstGeom>
        </p:spPr>
      </p:pic>
      <p:pic>
        <p:nvPicPr>
          <p:cNvPr id="11" name="17 Imagen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637" y="1468373"/>
            <a:ext cx="977795" cy="12434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16 Imagen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387" y="1302906"/>
            <a:ext cx="1691614" cy="18591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2" descr="http://cliparts.co/thumbnail/kTK/n9M/kTKn9Mn8c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254" y="463767"/>
            <a:ext cx="1179788" cy="40378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4 Imagen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352" y="161009"/>
            <a:ext cx="1078213" cy="8407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10 Imagen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351" y="1430234"/>
            <a:ext cx="1466125" cy="12369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18 Imagen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108" y="1468373"/>
            <a:ext cx="1002989" cy="13044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19 Imagen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438" y="4098136"/>
            <a:ext cx="1428040" cy="7924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20 Imagen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061" y="4049372"/>
            <a:ext cx="1287947" cy="8411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21 Imagen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534" y="4302229"/>
            <a:ext cx="1327512" cy="5609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6 Grupo"/>
          <p:cNvGrpSpPr/>
          <p:nvPr/>
        </p:nvGrpSpPr>
        <p:grpSpPr>
          <a:xfrm>
            <a:off x="947574" y="-83675"/>
            <a:ext cx="5369667" cy="5078679"/>
            <a:chOff x="1979713" y="298730"/>
            <a:chExt cx="5364090" cy="5078679"/>
          </a:xfrm>
        </p:grpSpPr>
        <p:sp>
          <p:nvSpPr>
            <p:cNvPr id="21" name="3 Rectángulo"/>
            <p:cNvSpPr/>
            <p:nvPr/>
          </p:nvSpPr>
          <p:spPr>
            <a:xfrm rot="5400000">
              <a:off x="2122418" y="156025"/>
              <a:ext cx="5078679" cy="536409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63 Rectángulo redondeado"/>
            <p:cNvSpPr/>
            <p:nvPr/>
          </p:nvSpPr>
          <p:spPr>
            <a:xfrm rot="5400000">
              <a:off x="2030719" y="2952812"/>
              <a:ext cx="497187" cy="167157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23" name="175 Imagen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788" y="1922043"/>
            <a:ext cx="2203959" cy="444641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175" y="-339312"/>
            <a:ext cx="12556916" cy="732427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25848" y="-261828"/>
            <a:ext cx="4802893" cy="5095164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68099" y="4604540"/>
            <a:ext cx="4482875" cy="220361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399540" y="-272591"/>
            <a:ext cx="4325003" cy="5097492"/>
          </a:xfrm>
          <a:prstGeom prst="rect">
            <a:avLst/>
          </a:prstGeom>
        </p:spPr>
      </p:pic>
      <p:pic>
        <p:nvPicPr>
          <p:cNvPr id="33" name="175 Imagen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37" y="2047317"/>
            <a:ext cx="1944593" cy="392315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grpSp>
        <p:nvGrpSpPr>
          <p:cNvPr id="68" name="组合 67"/>
          <p:cNvGrpSpPr>
            <a:grpSpLocks noChangeAspect="1"/>
          </p:cNvGrpSpPr>
          <p:nvPr/>
        </p:nvGrpSpPr>
        <p:grpSpPr>
          <a:xfrm>
            <a:off x="7720443" y="5379662"/>
            <a:ext cx="3650180" cy="1382076"/>
            <a:chOff x="4342001" y="1327182"/>
            <a:chExt cx="1513248" cy="572965"/>
          </a:xfrm>
        </p:grpSpPr>
        <p:pic>
          <p:nvPicPr>
            <p:cNvPr id="69" name="图片 68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2001" y="1327182"/>
              <a:ext cx="1513248" cy="515502"/>
            </a:xfrm>
            <a:prstGeom prst="rect">
              <a:avLst/>
            </a:prstGeom>
          </p:spPr>
        </p:pic>
        <p:sp>
          <p:nvSpPr>
            <p:cNvPr id="70" name="文本框 69"/>
            <p:cNvSpPr txBox="1"/>
            <p:nvPr/>
          </p:nvSpPr>
          <p:spPr>
            <a:xfrm>
              <a:off x="4870635" y="1402529"/>
              <a:ext cx="613055" cy="4976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400" dirty="0" smtClean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boots</a:t>
              </a:r>
            </a:p>
            <a:p>
              <a:pPr>
                <a:lnSpc>
                  <a:spcPct val="150000"/>
                </a:lnSpc>
              </a:pPr>
              <a:endPara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73" name="图片 7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197" y="-7413"/>
            <a:ext cx="932769" cy="749873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313" y="50504"/>
            <a:ext cx="810838" cy="810838"/>
          </a:xfrm>
          <a:prstGeom prst="rect">
            <a:avLst/>
          </a:prstGeom>
        </p:spPr>
      </p:pic>
      <p:pic>
        <p:nvPicPr>
          <p:cNvPr id="75" name="图片 74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001" y="37712"/>
            <a:ext cx="932769" cy="737680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517" y="208514"/>
            <a:ext cx="725487" cy="530398"/>
          </a:xfrm>
          <a:prstGeom prst="rect">
            <a:avLst/>
          </a:prstGeom>
        </p:spPr>
      </p:pic>
      <p:pic>
        <p:nvPicPr>
          <p:cNvPr id="77" name="图片 76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662" y="19575"/>
            <a:ext cx="1030313" cy="951058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165" y="1170103"/>
            <a:ext cx="1669796" cy="1877731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52" y="3588935"/>
            <a:ext cx="1213209" cy="713294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084" y="3745016"/>
            <a:ext cx="1042506" cy="719390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975" y="3802596"/>
            <a:ext cx="1085182" cy="518205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522" y="3456910"/>
            <a:ext cx="1152244" cy="865707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573" y="3640712"/>
            <a:ext cx="944962" cy="841321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317" y="3604209"/>
            <a:ext cx="1018120" cy="951058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104" y="2157978"/>
            <a:ext cx="1174856" cy="2289635"/>
          </a:xfrm>
          <a:prstGeom prst="rect">
            <a:avLst/>
          </a:prstGeom>
        </p:spPr>
      </p:pic>
      <p:pic>
        <p:nvPicPr>
          <p:cNvPr id="90" name="图片 89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496" y="195540"/>
            <a:ext cx="1021985" cy="427781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991" y="-72632"/>
            <a:ext cx="1255885" cy="774259"/>
          </a:xfrm>
          <a:prstGeom prst="rect">
            <a:avLst/>
          </a:prstGeom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222" y="1114960"/>
            <a:ext cx="1627773" cy="1274174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314" y="1111618"/>
            <a:ext cx="1682642" cy="1841152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893" y="1298607"/>
            <a:ext cx="1018120" cy="1261981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181469"/>
            <a:ext cx="1060796" cy="1261981"/>
          </a:xfrm>
          <a:prstGeom prst="rect">
            <a:avLst/>
          </a:prstGeom>
        </p:spPr>
      </p:pic>
      <p:pic>
        <p:nvPicPr>
          <p:cNvPr id="97" name="图片 96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90" y="3384099"/>
            <a:ext cx="1871123" cy="1301941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55" y="5106713"/>
            <a:ext cx="1099564" cy="980503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602" y="4386950"/>
            <a:ext cx="1071560" cy="1369474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184" y="5242438"/>
            <a:ext cx="1209235" cy="86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931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5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6 Grupo"/>
          <p:cNvGrpSpPr/>
          <p:nvPr/>
        </p:nvGrpSpPr>
        <p:grpSpPr>
          <a:xfrm>
            <a:off x="3399835" y="-156477"/>
            <a:ext cx="4982141" cy="4842517"/>
            <a:chOff x="1979713" y="298730"/>
            <a:chExt cx="5364090" cy="5078679"/>
          </a:xfrm>
        </p:grpSpPr>
        <p:sp>
          <p:nvSpPr>
            <p:cNvPr id="30" name="3 Rectángulo"/>
            <p:cNvSpPr/>
            <p:nvPr/>
          </p:nvSpPr>
          <p:spPr>
            <a:xfrm rot="5400000">
              <a:off x="2122418" y="156025"/>
              <a:ext cx="5078679" cy="536409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63 Rectángulo redondeado"/>
            <p:cNvSpPr/>
            <p:nvPr/>
          </p:nvSpPr>
          <p:spPr>
            <a:xfrm rot="5400000">
              <a:off x="2030719" y="2952812"/>
              <a:ext cx="497187" cy="167157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26"/>
            <a:ext cx="12192000" cy="6858000"/>
          </a:xfrm>
          <a:prstGeom prst="rect">
            <a:avLst/>
          </a:prstGeom>
        </p:spPr>
      </p:pic>
      <p:pic>
        <p:nvPicPr>
          <p:cNvPr id="7" name="175 Imagen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517" y="2048719"/>
            <a:ext cx="2078380" cy="419306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7824" y="-241293"/>
            <a:ext cx="5419048" cy="525714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574" y="-241293"/>
            <a:ext cx="5419048" cy="5257143"/>
          </a:xfrm>
          <a:prstGeom prst="rect">
            <a:avLst/>
          </a:prstGeom>
        </p:spPr>
      </p:pic>
      <p:pic>
        <p:nvPicPr>
          <p:cNvPr id="11" name="17 Imagen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637" y="1468373"/>
            <a:ext cx="977795" cy="12434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16 Imagen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387" y="1302906"/>
            <a:ext cx="1691614" cy="18591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2" descr="http://cliparts.co/thumbnail/kTK/n9M/kTKn9Mn8c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254" y="463767"/>
            <a:ext cx="1179788" cy="40378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4 Imagen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352" y="161009"/>
            <a:ext cx="1078213" cy="8407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10 Imagen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351" y="1430234"/>
            <a:ext cx="1466125" cy="12369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18 Imagen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108" y="1468373"/>
            <a:ext cx="1002989" cy="13044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19 Imagen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438" y="4098136"/>
            <a:ext cx="1428040" cy="7924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20 Imagen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061" y="4049372"/>
            <a:ext cx="1287947" cy="8411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21 Imagen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534" y="4302229"/>
            <a:ext cx="1327512" cy="5609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6 Grupo"/>
          <p:cNvGrpSpPr/>
          <p:nvPr/>
        </p:nvGrpSpPr>
        <p:grpSpPr>
          <a:xfrm>
            <a:off x="947574" y="-83675"/>
            <a:ext cx="5369667" cy="5078679"/>
            <a:chOff x="1979713" y="298730"/>
            <a:chExt cx="5364090" cy="5078679"/>
          </a:xfrm>
        </p:grpSpPr>
        <p:sp>
          <p:nvSpPr>
            <p:cNvPr id="21" name="3 Rectángulo"/>
            <p:cNvSpPr/>
            <p:nvPr/>
          </p:nvSpPr>
          <p:spPr>
            <a:xfrm rot="5400000">
              <a:off x="2122418" y="156025"/>
              <a:ext cx="5078679" cy="536409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63 Rectángulo redondeado"/>
            <p:cNvSpPr/>
            <p:nvPr/>
          </p:nvSpPr>
          <p:spPr>
            <a:xfrm rot="5400000">
              <a:off x="2030719" y="2952812"/>
              <a:ext cx="497187" cy="167157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23" name="175 Imagen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788" y="1922043"/>
            <a:ext cx="2203959" cy="444641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175" y="-339312"/>
            <a:ext cx="12556916" cy="732427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25848" y="-261828"/>
            <a:ext cx="4802893" cy="5095164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68099" y="4604540"/>
            <a:ext cx="4482875" cy="220361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399540" y="-272591"/>
            <a:ext cx="4325003" cy="5097492"/>
          </a:xfrm>
          <a:prstGeom prst="rect">
            <a:avLst/>
          </a:prstGeom>
        </p:spPr>
      </p:pic>
      <p:pic>
        <p:nvPicPr>
          <p:cNvPr id="33" name="175 Imagen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37" y="2047317"/>
            <a:ext cx="1944593" cy="392315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grpSp>
        <p:nvGrpSpPr>
          <p:cNvPr id="68" name="组合 67"/>
          <p:cNvGrpSpPr>
            <a:grpSpLocks noChangeAspect="1"/>
          </p:cNvGrpSpPr>
          <p:nvPr/>
        </p:nvGrpSpPr>
        <p:grpSpPr>
          <a:xfrm>
            <a:off x="7720443" y="5379662"/>
            <a:ext cx="3650180" cy="1382076"/>
            <a:chOff x="4342001" y="1327182"/>
            <a:chExt cx="1513248" cy="572965"/>
          </a:xfrm>
        </p:grpSpPr>
        <p:pic>
          <p:nvPicPr>
            <p:cNvPr id="69" name="图片 68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2001" y="1327182"/>
              <a:ext cx="1513248" cy="515502"/>
            </a:xfrm>
            <a:prstGeom prst="rect">
              <a:avLst/>
            </a:prstGeom>
          </p:spPr>
        </p:pic>
        <p:sp>
          <p:nvSpPr>
            <p:cNvPr id="70" name="文本框 69"/>
            <p:cNvSpPr txBox="1"/>
            <p:nvPr/>
          </p:nvSpPr>
          <p:spPr>
            <a:xfrm>
              <a:off x="4870635" y="1402529"/>
              <a:ext cx="778335" cy="4976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400" dirty="0" smtClean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wooly hat</a:t>
              </a:r>
            </a:p>
            <a:p>
              <a:pPr>
                <a:lnSpc>
                  <a:spcPct val="150000"/>
                </a:lnSpc>
              </a:pPr>
              <a:endPara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73" name="图片 7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197" y="-7413"/>
            <a:ext cx="932769" cy="749873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313" y="50504"/>
            <a:ext cx="810838" cy="810838"/>
          </a:xfrm>
          <a:prstGeom prst="rect">
            <a:avLst/>
          </a:prstGeom>
        </p:spPr>
      </p:pic>
      <p:pic>
        <p:nvPicPr>
          <p:cNvPr id="75" name="图片 74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001" y="37712"/>
            <a:ext cx="932769" cy="737680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517" y="208514"/>
            <a:ext cx="725487" cy="530398"/>
          </a:xfrm>
          <a:prstGeom prst="rect">
            <a:avLst/>
          </a:prstGeom>
        </p:spPr>
      </p:pic>
      <p:pic>
        <p:nvPicPr>
          <p:cNvPr id="77" name="图片 76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662" y="19575"/>
            <a:ext cx="1030313" cy="951058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165" y="1170103"/>
            <a:ext cx="1669796" cy="1877731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52" y="3588935"/>
            <a:ext cx="1213209" cy="713294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084" y="3745016"/>
            <a:ext cx="1042506" cy="719390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975" y="3802596"/>
            <a:ext cx="1085182" cy="518205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573" y="3640712"/>
            <a:ext cx="944962" cy="841321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317" y="3604209"/>
            <a:ext cx="1018120" cy="951058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104" y="2157978"/>
            <a:ext cx="1174856" cy="2289635"/>
          </a:xfrm>
          <a:prstGeom prst="rect">
            <a:avLst/>
          </a:prstGeom>
        </p:spPr>
      </p:pic>
      <p:pic>
        <p:nvPicPr>
          <p:cNvPr id="90" name="图片 89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496" y="195540"/>
            <a:ext cx="1021985" cy="427781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991" y="-72632"/>
            <a:ext cx="1255885" cy="774259"/>
          </a:xfrm>
          <a:prstGeom prst="rect">
            <a:avLst/>
          </a:prstGeom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222" y="1114960"/>
            <a:ext cx="1627773" cy="1274174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314" y="1111618"/>
            <a:ext cx="1682642" cy="1841152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893" y="1298607"/>
            <a:ext cx="1018120" cy="1261981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181469"/>
            <a:ext cx="1060796" cy="1261981"/>
          </a:xfrm>
          <a:prstGeom prst="rect">
            <a:avLst/>
          </a:prstGeom>
        </p:spPr>
      </p:pic>
      <p:pic>
        <p:nvPicPr>
          <p:cNvPr id="97" name="图片 96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90" y="3384099"/>
            <a:ext cx="1871123" cy="1301941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55" y="5106713"/>
            <a:ext cx="1099564" cy="980503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602" y="4386950"/>
            <a:ext cx="1071560" cy="1369474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184" y="5242438"/>
            <a:ext cx="1209235" cy="863689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457" y="1791302"/>
            <a:ext cx="1339223" cy="105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09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5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6 Grupo"/>
          <p:cNvGrpSpPr/>
          <p:nvPr/>
        </p:nvGrpSpPr>
        <p:grpSpPr>
          <a:xfrm>
            <a:off x="3399835" y="-156477"/>
            <a:ext cx="4982141" cy="4842517"/>
            <a:chOff x="1979713" y="298730"/>
            <a:chExt cx="5364090" cy="5078679"/>
          </a:xfrm>
        </p:grpSpPr>
        <p:sp>
          <p:nvSpPr>
            <p:cNvPr id="30" name="3 Rectángulo"/>
            <p:cNvSpPr/>
            <p:nvPr/>
          </p:nvSpPr>
          <p:spPr>
            <a:xfrm rot="5400000">
              <a:off x="2122418" y="156025"/>
              <a:ext cx="5078679" cy="536409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63 Rectángulo redondeado"/>
            <p:cNvSpPr/>
            <p:nvPr/>
          </p:nvSpPr>
          <p:spPr>
            <a:xfrm rot="5400000">
              <a:off x="2030719" y="2952812"/>
              <a:ext cx="497187" cy="167157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26"/>
            <a:ext cx="12192000" cy="6858000"/>
          </a:xfrm>
          <a:prstGeom prst="rect">
            <a:avLst/>
          </a:prstGeom>
        </p:spPr>
      </p:pic>
      <p:pic>
        <p:nvPicPr>
          <p:cNvPr id="7" name="175 Imagen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517" y="2048719"/>
            <a:ext cx="2078380" cy="419306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7824" y="-241293"/>
            <a:ext cx="5419048" cy="525714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574" y="-241293"/>
            <a:ext cx="5419048" cy="5257143"/>
          </a:xfrm>
          <a:prstGeom prst="rect">
            <a:avLst/>
          </a:prstGeom>
        </p:spPr>
      </p:pic>
      <p:pic>
        <p:nvPicPr>
          <p:cNvPr id="11" name="17 Imagen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637" y="1468373"/>
            <a:ext cx="977795" cy="12434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16 Imagen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387" y="1302906"/>
            <a:ext cx="1691614" cy="18591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2" descr="http://cliparts.co/thumbnail/kTK/n9M/kTKn9Mn8c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254" y="463767"/>
            <a:ext cx="1179788" cy="40378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4 Imagen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352" y="161009"/>
            <a:ext cx="1078213" cy="8407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10 Imagen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351" y="1430234"/>
            <a:ext cx="1466125" cy="12369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18 Imagen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108" y="1468373"/>
            <a:ext cx="1002989" cy="13044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19 Imagen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438" y="4098136"/>
            <a:ext cx="1428040" cy="7924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20 Imagen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061" y="4049372"/>
            <a:ext cx="1287947" cy="8411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21 Imagen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534" y="4302229"/>
            <a:ext cx="1327512" cy="5609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6 Grupo"/>
          <p:cNvGrpSpPr/>
          <p:nvPr/>
        </p:nvGrpSpPr>
        <p:grpSpPr>
          <a:xfrm>
            <a:off x="947574" y="-83675"/>
            <a:ext cx="5369667" cy="5078679"/>
            <a:chOff x="1979713" y="298730"/>
            <a:chExt cx="5364090" cy="5078679"/>
          </a:xfrm>
        </p:grpSpPr>
        <p:sp>
          <p:nvSpPr>
            <p:cNvPr id="21" name="3 Rectángulo"/>
            <p:cNvSpPr/>
            <p:nvPr/>
          </p:nvSpPr>
          <p:spPr>
            <a:xfrm rot="5400000">
              <a:off x="2122418" y="156025"/>
              <a:ext cx="5078679" cy="536409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63 Rectángulo redondeado"/>
            <p:cNvSpPr/>
            <p:nvPr/>
          </p:nvSpPr>
          <p:spPr>
            <a:xfrm rot="5400000">
              <a:off x="2030719" y="2952812"/>
              <a:ext cx="497187" cy="167157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23" name="175 Imagen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788" y="1922043"/>
            <a:ext cx="2203959" cy="444641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175" y="-339312"/>
            <a:ext cx="12556916" cy="732427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25848" y="-261828"/>
            <a:ext cx="4802893" cy="5095164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68099" y="4604540"/>
            <a:ext cx="4482875" cy="220361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399540" y="-272591"/>
            <a:ext cx="4325003" cy="5097492"/>
          </a:xfrm>
          <a:prstGeom prst="rect">
            <a:avLst/>
          </a:prstGeom>
        </p:spPr>
      </p:pic>
      <p:pic>
        <p:nvPicPr>
          <p:cNvPr id="33" name="175 Imagen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37" y="2047317"/>
            <a:ext cx="1944593" cy="392315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grpSp>
        <p:nvGrpSpPr>
          <p:cNvPr id="68" name="组合 67"/>
          <p:cNvGrpSpPr>
            <a:grpSpLocks noChangeAspect="1"/>
          </p:cNvGrpSpPr>
          <p:nvPr/>
        </p:nvGrpSpPr>
        <p:grpSpPr>
          <a:xfrm>
            <a:off x="7720443" y="5379661"/>
            <a:ext cx="3650180" cy="1382076"/>
            <a:chOff x="4342001" y="1327182"/>
            <a:chExt cx="1513248" cy="572965"/>
          </a:xfrm>
        </p:grpSpPr>
        <p:pic>
          <p:nvPicPr>
            <p:cNvPr id="69" name="图片 68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2001" y="1327182"/>
              <a:ext cx="1513248" cy="515502"/>
            </a:xfrm>
            <a:prstGeom prst="rect">
              <a:avLst/>
            </a:prstGeom>
          </p:spPr>
        </p:pic>
        <p:sp>
          <p:nvSpPr>
            <p:cNvPr id="70" name="文本框 69"/>
            <p:cNvSpPr txBox="1"/>
            <p:nvPr/>
          </p:nvSpPr>
          <p:spPr>
            <a:xfrm>
              <a:off x="4870635" y="1402529"/>
              <a:ext cx="778335" cy="4976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400" dirty="0" smtClean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coat</a:t>
              </a:r>
            </a:p>
            <a:p>
              <a:pPr>
                <a:lnSpc>
                  <a:spcPct val="150000"/>
                </a:lnSpc>
              </a:pPr>
              <a:endPara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73" name="图片 7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197" y="-7413"/>
            <a:ext cx="932769" cy="749873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313" y="50504"/>
            <a:ext cx="810838" cy="810838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517" y="208514"/>
            <a:ext cx="725487" cy="530398"/>
          </a:xfrm>
          <a:prstGeom prst="rect">
            <a:avLst/>
          </a:prstGeom>
        </p:spPr>
      </p:pic>
      <p:pic>
        <p:nvPicPr>
          <p:cNvPr id="77" name="图片 7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662" y="19575"/>
            <a:ext cx="1030313" cy="951058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165" y="1170103"/>
            <a:ext cx="1669796" cy="1877731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52" y="3588935"/>
            <a:ext cx="1213209" cy="713294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084" y="3745016"/>
            <a:ext cx="1042506" cy="719390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975" y="3802596"/>
            <a:ext cx="1085182" cy="518205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573" y="3640712"/>
            <a:ext cx="944962" cy="841321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317" y="3604209"/>
            <a:ext cx="1018120" cy="951058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104" y="2157978"/>
            <a:ext cx="1174856" cy="2289635"/>
          </a:xfrm>
          <a:prstGeom prst="rect">
            <a:avLst/>
          </a:prstGeom>
        </p:spPr>
      </p:pic>
      <p:pic>
        <p:nvPicPr>
          <p:cNvPr id="90" name="图片 89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496" y="195540"/>
            <a:ext cx="1021985" cy="427781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991" y="-72632"/>
            <a:ext cx="1255885" cy="774259"/>
          </a:xfrm>
          <a:prstGeom prst="rect">
            <a:avLst/>
          </a:prstGeom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222" y="1114960"/>
            <a:ext cx="1627773" cy="1274174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314" y="1111618"/>
            <a:ext cx="1682642" cy="1841152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893" y="1298607"/>
            <a:ext cx="1018120" cy="1261981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181469"/>
            <a:ext cx="1060796" cy="1261981"/>
          </a:xfrm>
          <a:prstGeom prst="rect">
            <a:avLst/>
          </a:prstGeom>
        </p:spPr>
      </p:pic>
      <p:pic>
        <p:nvPicPr>
          <p:cNvPr id="97" name="图片 96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90" y="3384099"/>
            <a:ext cx="1871123" cy="1301941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55" y="5106713"/>
            <a:ext cx="1099564" cy="980503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602" y="4386950"/>
            <a:ext cx="1071560" cy="1369474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184" y="5242438"/>
            <a:ext cx="1209235" cy="863689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457" y="1791302"/>
            <a:ext cx="1339223" cy="1059125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53" y="3395162"/>
            <a:ext cx="1920677" cy="189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151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9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6 Grupo"/>
          <p:cNvGrpSpPr/>
          <p:nvPr/>
        </p:nvGrpSpPr>
        <p:grpSpPr>
          <a:xfrm>
            <a:off x="3399835" y="-156477"/>
            <a:ext cx="4982141" cy="4842517"/>
            <a:chOff x="1979713" y="298730"/>
            <a:chExt cx="5364090" cy="5078679"/>
          </a:xfrm>
        </p:grpSpPr>
        <p:sp>
          <p:nvSpPr>
            <p:cNvPr id="30" name="3 Rectángulo"/>
            <p:cNvSpPr/>
            <p:nvPr/>
          </p:nvSpPr>
          <p:spPr>
            <a:xfrm rot="5400000">
              <a:off x="2122418" y="156025"/>
              <a:ext cx="5078679" cy="536409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63 Rectángulo redondeado"/>
            <p:cNvSpPr/>
            <p:nvPr/>
          </p:nvSpPr>
          <p:spPr>
            <a:xfrm rot="5400000">
              <a:off x="2030719" y="2952812"/>
              <a:ext cx="497187" cy="167157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26"/>
            <a:ext cx="12192000" cy="6858000"/>
          </a:xfrm>
          <a:prstGeom prst="rect">
            <a:avLst/>
          </a:prstGeom>
        </p:spPr>
      </p:pic>
      <p:pic>
        <p:nvPicPr>
          <p:cNvPr id="7" name="175 Imagen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517" y="2048719"/>
            <a:ext cx="2078380" cy="419306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7824" y="-241293"/>
            <a:ext cx="5419048" cy="525714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574" y="-241293"/>
            <a:ext cx="5419048" cy="5257143"/>
          </a:xfrm>
          <a:prstGeom prst="rect">
            <a:avLst/>
          </a:prstGeom>
        </p:spPr>
      </p:pic>
      <p:pic>
        <p:nvPicPr>
          <p:cNvPr id="11" name="17 Imagen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637" y="1468373"/>
            <a:ext cx="977795" cy="12434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16 Imagen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387" y="1302906"/>
            <a:ext cx="1691614" cy="18591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2" descr="http://cliparts.co/thumbnail/kTK/n9M/kTKn9Mn8c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254" y="463767"/>
            <a:ext cx="1179788" cy="40378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4 Imagen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352" y="161009"/>
            <a:ext cx="1078213" cy="8407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10 Imagen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351" y="1430234"/>
            <a:ext cx="1466125" cy="12369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18 Imagen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108" y="1468373"/>
            <a:ext cx="1002989" cy="13044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19 Imagen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438" y="4098136"/>
            <a:ext cx="1428040" cy="7924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20 Imagen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061" y="4049372"/>
            <a:ext cx="1287947" cy="8411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21 Imagen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534" y="4302229"/>
            <a:ext cx="1327512" cy="5609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6 Grupo"/>
          <p:cNvGrpSpPr/>
          <p:nvPr/>
        </p:nvGrpSpPr>
        <p:grpSpPr>
          <a:xfrm>
            <a:off x="947574" y="-83675"/>
            <a:ext cx="5369667" cy="5078679"/>
            <a:chOff x="1979713" y="298730"/>
            <a:chExt cx="5364090" cy="5078679"/>
          </a:xfrm>
        </p:grpSpPr>
        <p:sp>
          <p:nvSpPr>
            <p:cNvPr id="21" name="3 Rectángulo"/>
            <p:cNvSpPr/>
            <p:nvPr/>
          </p:nvSpPr>
          <p:spPr>
            <a:xfrm rot="5400000">
              <a:off x="2122418" y="156025"/>
              <a:ext cx="5078679" cy="536409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63 Rectángulo redondeado"/>
            <p:cNvSpPr/>
            <p:nvPr/>
          </p:nvSpPr>
          <p:spPr>
            <a:xfrm rot="5400000">
              <a:off x="2030719" y="2952812"/>
              <a:ext cx="497187" cy="167157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23" name="175 Imagen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788" y="1922043"/>
            <a:ext cx="2203959" cy="444641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175" y="-339312"/>
            <a:ext cx="12556916" cy="732427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25848" y="-261828"/>
            <a:ext cx="4802893" cy="5095164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68099" y="4604540"/>
            <a:ext cx="4482875" cy="220361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399540" y="-272591"/>
            <a:ext cx="4325003" cy="5097492"/>
          </a:xfrm>
          <a:prstGeom prst="rect">
            <a:avLst/>
          </a:prstGeom>
        </p:spPr>
      </p:pic>
      <p:pic>
        <p:nvPicPr>
          <p:cNvPr id="33" name="175 Imagen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37" y="2047317"/>
            <a:ext cx="1944593" cy="392315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grpSp>
        <p:nvGrpSpPr>
          <p:cNvPr id="68" name="组合 67"/>
          <p:cNvGrpSpPr>
            <a:grpSpLocks noChangeAspect="1"/>
          </p:cNvGrpSpPr>
          <p:nvPr/>
        </p:nvGrpSpPr>
        <p:grpSpPr>
          <a:xfrm>
            <a:off x="7720443" y="5379661"/>
            <a:ext cx="3650180" cy="1382076"/>
            <a:chOff x="4342001" y="1327182"/>
            <a:chExt cx="1513248" cy="572965"/>
          </a:xfrm>
        </p:grpSpPr>
        <p:pic>
          <p:nvPicPr>
            <p:cNvPr id="69" name="图片 68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2001" y="1327182"/>
              <a:ext cx="1513248" cy="515502"/>
            </a:xfrm>
            <a:prstGeom prst="rect">
              <a:avLst/>
            </a:prstGeom>
          </p:spPr>
        </p:pic>
        <p:sp>
          <p:nvSpPr>
            <p:cNvPr id="70" name="文本框 69"/>
            <p:cNvSpPr txBox="1"/>
            <p:nvPr/>
          </p:nvSpPr>
          <p:spPr>
            <a:xfrm>
              <a:off x="4870635" y="1402529"/>
              <a:ext cx="778335" cy="4976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400" dirty="0" smtClean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scarf </a:t>
              </a:r>
            </a:p>
            <a:p>
              <a:pPr>
                <a:lnSpc>
                  <a:spcPct val="150000"/>
                </a:lnSpc>
              </a:pPr>
              <a:endPara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73" name="图片 7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197" y="-7413"/>
            <a:ext cx="932769" cy="749873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313" y="50504"/>
            <a:ext cx="810838" cy="810838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517" y="208514"/>
            <a:ext cx="725487" cy="530398"/>
          </a:xfrm>
          <a:prstGeom prst="rect">
            <a:avLst/>
          </a:prstGeom>
        </p:spPr>
      </p:pic>
      <p:pic>
        <p:nvPicPr>
          <p:cNvPr id="77" name="图片 7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662" y="19575"/>
            <a:ext cx="1030313" cy="951058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52" y="3588935"/>
            <a:ext cx="1213209" cy="713294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084" y="3745016"/>
            <a:ext cx="1042506" cy="719390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975" y="3802596"/>
            <a:ext cx="1085182" cy="518205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573" y="3640712"/>
            <a:ext cx="944962" cy="841321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317" y="3604209"/>
            <a:ext cx="1018120" cy="951058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104" y="2157978"/>
            <a:ext cx="1174856" cy="2289635"/>
          </a:xfrm>
          <a:prstGeom prst="rect">
            <a:avLst/>
          </a:prstGeom>
        </p:spPr>
      </p:pic>
      <p:pic>
        <p:nvPicPr>
          <p:cNvPr id="90" name="图片 89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496" y="195540"/>
            <a:ext cx="1021985" cy="427781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991" y="-72632"/>
            <a:ext cx="1255885" cy="774259"/>
          </a:xfrm>
          <a:prstGeom prst="rect">
            <a:avLst/>
          </a:prstGeom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222" y="1114960"/>
            <a:ext cx="1627773" cy="1274174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314" y="1111618"/>
            <a:ext cx="1682642" cy="1841152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893" y="1298607"/>
            <a:ext cx="1018120" cy="1261981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181469"/>
            <a:ext cx="1060796" cy="1261981"/>
          </a:xfrm>
          <a:prstGeom prst="rect">
            <a:avLst/>
          </a:prstGeom>
        </p:spPr>
      </p:pic>
      <p:pic>
        <p:nvPicPr>
          <p:cNvPr id="97" name="图片 96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90" y="3384099"/>
            <a:ext cx="1871123" cy="1301941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55" y="5106713"/>
            <a:ext cx="1099564" cy="980503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602" y="4386950"/>
            <a:ext cx="1071560" cy="1369474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184" y="5242438"/>
            <a:ext cx="1209235" cy="863689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457" y="1791302"/>
            <a:ext cx="1339223" cy="1059125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53" y="3395162"/>
            <a:ext cx="1920677" cy="1893161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5035">
            <a:off x="1424147" y="3175092"/>
            <a:ext cx="900387" cy="109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43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6 Grupo"/>
          <p:cNvGrpSpPr/>
          <p:nvPr/>
        </p:nvGrpSpPr>
        <p:grpSpPr>
          <a:xfrm>
            <a:off x="3399835" y="-156477"/>
            <a:ext cx="4982141" cy="4842517"/>
            <a:chOff x="1979713" y="298730"/>
            <a:chExt cx="5364090" cy="5078679"/>
          </a:xfrm>
        </p:grpSpPr>
        <p:sp>
          <p:nvSpPr>
            <p:cNvPr id="30" name="3 Rectángulo"/>
            <p:cNvSpPr/>
            <p:nvPr/>
          </p:nvSpPr>
          <p:spPr>
            <a:xfrm rot="5400000">
              <a:off x="2122418" y="156025"/>
              <a:ext cx="5078679" cy="536409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63 Rectángulo redondeado"/>
            <p:cNvSpPr/>
            <p:nvPr/>
          </p:nvSpPr>
          <p:spPr>
            <a:xfrm rot="5400000">
              <a:off x="2030719" y="2952812"/>
              <a:ext cx="497187" cy="167157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26"/>
            <a:ext cx="12192000" cy="6858000"/>
          </a:xfrm>
          <a:prstGeom prst="rect">
            <a:avLst/>
          </a:prstGeom>
        </p:spPr>
      </p:pic>
      <p:pic>
        <p:nvPicPr>
          <p:cNvPr id="7" name="175 Imagen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517" y="2048719"/>
            <a:ext cx="2078380" cy="419306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7824" y="-241293"/>
            <a:ext cx="5419048" cy="525714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574" y="-241293"/>
            <a:ext cx="5419048" cy="5257143"/>
          </a:xfrm>
          <a:prstGeom prst="rect">
            <a:avLst/>
          </a:prstGeom>
        </p:spPr>
      </p:pic>
      <p:pic>
        <p:nvPicPr>
          <p:cNvPr id="11" name="17 Imagen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637" y="1468373"/>
            <a:ext cx="977795" cy="12434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16 Imagen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387" y="1302906"/>
            <a:ext cx="1691614" cy="18591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2" descr="http://cliparts.co/thumbnail/kTK/n9M/kTKn9Mn8c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254" y="463767"/>
            <a:ext cx="1179788" cy="40378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4 Imagen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352" y="161009"/>
            <a:ext cx="1078213" cy="8407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10 Imagen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351" y="1430234"/>
            <a:ext cx="1466125" cy="12369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18 Imagen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108" y="1468373"/>
            <a:ext cx="1002989" cy="13044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19 Imagen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438" y="4098136"/>
            <a:ext cx="1428040" cy="7924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20 Imagen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061" y="4049372"/>
            <a:ext cx="1287947" cy="8411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21 Imagen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534" y="4302229"/>
            <a:ext cx="1327512" cy="5609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6 Grupo"/>
          <p:cNvGrpSpPr/>
          <p:nvPr/>
        </p:nvGrpSpPr>
        <p:grpSpPr>
          <a:xfrm>
            <a:off x="947574" y="-83675"/>
            <a:ext cx="5369667" cy="5078679"/>
            <a:chOff x="1979713" y="298730"/>
            <a:chExt cx="5364090" cy="5078679"/>
          </a:xfrm>
        </p:grpSpPr>
        <p:sp>
          <p:nvSpPr>
            <p:cNvPr id="21" name="3 Rectángulo"/>
            <p:cNvSpPr/>
            <p:nvPr/>
          </p:nvSpPr>
          <p:spPr>
            <a:xfrm rot="5400000">
              <a:off x="2122418" y="156025"/>
              <a:ext cx="5078679" cy="536409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63 Rectángulo redondeado"/>
            <p:cNvSpPr/>
            <p:nvPr/>
          </p:nvSpPr>
          <p:spPr>
            <a:xfrm rot="5400000">
              <a:off x="2030719" y="2952812"/>
              <a:ext cx="497187" cy="167157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23" name="175 Imagen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788" y="1922043"/>
            <a:ext cx="2203959" cy="444641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175" y="-339312"/>
            <a:ext cx="12556916" cy="732427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25848" y="-261828"/>
            <a:ext cx="4802893" cy="5095164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68099" y="4604540"/>
            <a:ext cx="4482875" cy="220361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399540" y="-272591"/>
            <a:ext cx="4325003" cy="5097492"/>
          </a:xfrm>
          <a:prstGeom prst="rect">
            <a:avLst/>
          </a:prstGeom>
        </p:spPr>
      </p:pic>
      <p:pic>
        <p:nvPicPr>
          <p:cNvPr id="33" name="175 Imagen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37" y="2047317"/>
            <a:ext cx="1944593" cy="392315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grpSp>
        <p:nvGrpSpPr>
          <p:cNvPr id="68" name="组合 67"/>
          <p:cNvGrpSpPr>
            <a:grpSpLocks noChangeAspect="1"/>
          </p:cNvGrpSpPr>
          <p:nvPr/>
        </p:nvGrpSpPr>
        <p:grpSpPr>
          <a:xfrm>
            <a:off x="7720443" y="5379661"/>
            <a:ext cx="3650180" cy="1382076"/>
            <a:chOff x="4342001" y="1327182"/>
            <a:chExt cx="1513248" cy="572965"/>
          </a:xfrm>
        </p:grpSpPr>
        <p:pic>
          <p:nvPicPr>
            <p:cNvPr id="69" name="图片 68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2001" y="1327182"/>
              <a:ext cx="1513248" cy="515502"/>
            </a:xfrm>
            <a:prstGeom prst="rect">
              <a:avLst/>
            </a:prstGeom>
          </p:spPr>
        </p:pic>
        <p:sp>
          <p:nvSpPr>
            <p:cNvPr id="70" name="文本框 69"/>
            <p:cNvSpPr txBox="1"/>
            <p:nvPr/>
          </p:nvSpPr>
          <p:spPr>
            <a:xfrm>
              <a:off x="4870635" y="1402529"/>
              <a:ext cx="778335" cy="4976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400" dirty="0" smtClean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hand bag</a:t>
              </a:r>
            </a:p>
            <a:p>
              <a:pPr>
                <a:lnSpc>
                  <a:spcPct val="150000"/>
                </a:lnSpc>
              </a:pPr>
              <a:endPara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73" name="图片 7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197" y="-7413"/>
            <a:ext cx="932769" cy="749873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313" y="50504"/>
            <a:ext cx="810838" cy="810838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517" y="208514"/>
            <a:ext cx="725487" cy="530398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52" y="3588935"/>
            <a:ext cx="1213209" cy="713294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084" y="3745016"/>
            <a:ext cx="1042506" cy="719390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975" y="3802596"/>
            <a:ext cx="1085182" cy="518205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573" y="3640712"/>
            <a:ext cx="944962" cy="841321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317" y="3604209"/>
            <a:ext cx="1018120" cy="951058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104" y="2157978"/>
            <a:ext cx="1174856" cy="2289635"/>
          </a:xfrm>
          <a:prstGeom prst="rect">
            <a:avLst/>
          </a:prstGeom>
        </p:spPr>
      </p:pic>
      <p:pic>
        <p:nvPicPr>
          <p:cNvPr id="90" name="图片 89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496" y="195540"/>
            <a:ext cx="1021985" cy="427781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991" y="-72632"/>
            <a:ext cx="1255885" cy="774259"/>
          </a:xfrm>
          <a:prstGeom prst="rect">
            <a:avLst/>
          </a:prstGeom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222" y="1114960"/>
            <a:ext cx="1627773" cy="1274174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314" y="1111618"/>
            <a:ext cx="1682642" cy="1841152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893" y="1298607"/>
            <a:ext cx="1018120" cy="1261981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181469"/>
            <a:ext cx="1060796" cy="1261981"/>
          </a:xfrm>
          <a:prstGeom prst="rect">
            <a:avLst/>
          </a:prstGeom>
        </p:spPr>
      </p:pic>
      <p:pic>
        <p:nvPicPr>
          <p:cNvPr id="97" name="图片 96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90" y="3384099"/>
            <a:ext cx="1871123" cy="1301941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55" y="5106713"/>
            <a:ext cx="1099564" cy="980503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602" y="4386950"/>
            <a:ext cx="1071560" cy="1369474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184" y="5242438"/>
            <a:ext cx="1209235" cy="863689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457" y="1791302"/>
            <a:ext cx="1339223" cy="1059125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53" y="3395162"/>
            <a:ext cx="1920677" cy="1893161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5035">
            <a:off x="1424147" y="3175092"/>
            <a:ext cx="900387" cy="1092893"/>
          </a:xfrm>
          <a:prstGeom prst="rect">
            <a:avLst/>
          </a:prstGeom>
        </p:spPr>
      </p:pic>
      <p:grpSp>
        <p:nvGrpSpPr>
          <p:cNvPr id="60" name="63 Grupo"/>
          <p:cNvGrpSpPr/>
          <p:nvPr/>
        </p:nvGrpSpPr>
        <p:grpSpPr>
          <a:xfrm>
            <a:off x="1260842" y="4443967"/>
            <a:ext cx="675751" cy="599262"/>
            <a:chOff x="-972616" y="4126262"/>
            <a:chExt cx="790291" cy="786638"/>
          </a:xfrm>
        </p:grpSpPr>
        <p:sp>
          <p:nvSpPr>
            <p:cNvPr id="61" name="64 Forma libre"/>
            <p:cNvSpPr/>
            <p:nvPr/>
          </p:nvSpPr>
          <p:spPr>
            <a:xfrm>
              <a:off x="-972458" y="4426857"/>
              <a:ext cx="624809" cy="486043"/>
            </a:xfrm>
            <a:custGeom>
              <a:avLst/>
              <a:gdLst>
                <a:gd name="connsiteX0" fmla="*/ 29028 w 638644"/>
                <a:gd name="connsiteY0" fmla="*/ 0 h 478972"/>
                <a:gd name="connsiteX1" fmla="*/ 14514 w 638644"/>
                <a:gd name="connsiteY1" fmla="*/ 159657 h 478972"/>
                <a:gd name="connsiteX2" fmla="*/ 0 w 638644"/>
                <a:gd name="connsiteY2" fmla="*/ 275772 h 478972"/>
                <a:gd name="connsiteX3" fmla="*/ 14514 w 638644"/>
                <a:gd name="connsiteY3" fmla="*/ 348343 h 478972"/>
                <a:gd name="connsiteX4" fmla="*/ 72571 w 638644"/>
                <a:gd name="connsiteY4" fmla="*/ 406400 h 478972"/>
                <a:gd name="connsiteX5" fmla="*/ 435428 w 638644"/>
                <a:gd name="connsiteY5" fmla="*/ 478972 h 478972"/>
                <a:gd name="connsiteX6" fmla="*/ 624114 w 638644"/>
                <a:gd name="connsiteY6" fmla="*/ 406400 h 478972"/>
                <a:gd name="connsiteX7" fmla="*/ 624114 w 638644"/>
                <a:gd name="connsiteY7" fmla="*/ 304800 h 478972"/>
                <a:gd name="connsiteX8" fmla="*/ 609600 w 638644"/>
                <a:gd name="connsiteY8" fmla="*/ 116114 h 478972"/>
                <a:gd name="connsiteX9" fmla="*/ 566057 w 638644"/>
                <a:gd name="connsiteY9" fmla="*/ 116114 h 478972"/>
                <a:gd name="connsiteX10" fmla="*/ 391886 w 638644"/>
                <a:gd name="connsiteY10" fmla="*/ 130629 h 478972"/>
                <a:gd name="connsiteX11" fmla="*/ 145143 w 638644"/>
                <a:gd name="connsiteY11" fmla="*/ 130629 h 478972"/>
                <a:gd name="connsiteX12" fmla="*/ 29028 w 638644"/>
                <a:gd name="connsiteY12" fmla="*/ 87086 h 478972"/>
                <a:gd name="connsiteX0" fmla="*/ 29028 w 624809"/>
                <a:gd name="connsiteY0" fmla="*/ 0 h 486043"/>
                <a:gd name="connsiteX1" fmla="*/ 14514 w 624809"/>
                <a:gd name="connsiteY1" fmla="*/ 159657 h 486043"/>
                <a:gd name="connsiteX2" fmla="*/ 0 w 624809"/>
                <a:gd name="connsiteY2" fmla="*/ 275772 h 486043"/>
                <a:gd name="connsiteX3" fmla="*/ 14514 w 624809"/>
                <a:gd name="connsiteY3" fmla="*/ 348343 h 486043"/>
                <a:gd name="connsiteX4" fmla="*/ 72571 w 624809"/>
                <a:gd name="connsiteY4" fmla="*/ 406400 h 486043"/>
                <a:gd name="connsiteX5" fmla="*/ 435428 w 624809"/>
                <a:gd name="connsiteY5" fmla="*/ 478972 h 486043"/>
                <a:gd name="connsiteX6" fmla="*/ 601889 w 624809"/>
                <a:gd name="connsiteY6" fmla="*/ 463550 h 486043"/>
                <a:gd name="connsiteX7" fmla="*/ 624114 w 624809"/>
                <a:gd name="connsiteY7" fmla="*/ 304800 h 486043"/>
                <a:gd name="connsiteX8" fmla="*/ 609600 w 624809"/>
                <a:gd name="connsiteY8" fmla="*/ 116114 h 486043"/>
                <a:gd name="connsiteX9" fmla="*/ 566057 w 624809"/>
                <a:gd name="connsiteY9" fmla="*/ 116114 h 486043"/>
                <a:gd name="connsiteX10" fmla="*/ 391886 w 624809"/>
                <a:gd name="connsiteY10" fmla="*/ 130629 h 486043"/>
                <a:gd name="connsiteX11" fmla="*/ 145143 w 624809"/>
                <a:gd name="connsiteY11" fmla="*/ 130629 h 486043"/>
                <a:gd name="connsiteX12" fmla="*/ 29028 w 624809"/>
                <a:gd name="connsiteY12" fmla="*/ 87086 h 486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809" h="486043">
                  <a:moveTo>
                    <a:pt x="29028" y="0"/>
                  </a:moveTo>
                  <a:cubicBezTo>
                    <a:pt x="24190" y="56847"/>
                    <a:pt x="19352" y="113695"/>
                    <a:pt x="14514" y="159657"/>
                  </a:cubicBezTo>
                  <a:cubicBezTo>
                    <a:pt x="9676" y="205619"/>
                    <a:pt x="0" y="244324"/>
                    <a:pt x="0" y="275772"/>
                  </a:cubicBezTo>
                  <a:cubicBezTo>
                    <a:pt x="0" y="307220"/>
                    <a:pt x="2419" y="326572"/>
                    <a:pt x="14514" y="348343"/>
                  </a:cubicBezTo>
                  <a:cubicBezTo>
                    <a:pt x="26609" y="370114"/>
                    <a:pt x="2419" y="384629"/>
                    <a:pt x="72571" y="406400"/>
                  </a:cubicBezTo>
                  <a:cubicBezTo>
                    <a:pt x="142723" y="428172"/>
                    <a:pt x="347208" y="469447"/>
                    <a:pt x="435428" y="478972"/>
                  </a:cubicBezTo>
                  <a:cubicBezTo>
                    <a:pt x="523648" y="488497"/>
                    <a:pt x="570441" y="492579"/>
                    <a:pt x="601889" y="463550"/>
                  </a:cubicBezTo>
                  <a:cubicBezTo>
                    <a:pt x="633337" y="434521"/>
                    <a:pt x="622829" y="362706"/>
                    <a:pt x="624114" y="304800"/>
                  </a:cubicBezTo>
                  <a:cubicBezTo>
                    <a:pt x="625399" y="246894"/>
                    <a:pt x="619276" y="147562"/>
                    <a:pt x="609600" y="116114"/>
                  </a:cubicBezTo>
                  <a:cubicBezTo>
                    <a:pt x="599924" y="84666"/>
                    <a:pt x="602343" y="113695"/>
                    <a:pt x="566057" y="116114"/>
                  </a:cubicBezTo>
                  <a:cubicBezTo>
                    <a:pt x="529771" y="118533"/>
                    <a:pt x="462038" y="128210"/>
                    <a:pt x="391886" y="130629"/>
                  </a:cubicBezTo>
                  <a:cubicBezTo>
                    <a:pt x="321734" y="133048"/>
                    <a:pt x="205619" y="137886"/>
                    <a:pt x="145143" y="130629"/>
                  </a:cubicBezTo>
                  <a:cubicBezTo>
                    <a:pt x="84667" y="123372"/>
                    <a:pt x="56847" y="105229"/>
                    <a:pt x="29028" y="87086"/>
                  </a:cubicBezTo>
                </a:path>
              </a:pathLst>
            </a:custGeom>
            <a:solidFill>
              <a:srgbClr val="CC6600"/>
            </a:solidFill>
            <a:ln>
              <a:solidFill>
                <a:srgbClr val="663300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2" name="65 Forma libre"/>
            <p:cNvSpPr/>
            <p:nvPr/>
          </p:nvSpPr>
          <p:spPr>
            <a:xfrm>
              <a:off x="-390319" y="4152037"/>
              <a:ext cx="207994" cy="737493"/>
            </a:xfrm>
            <a:custGeom>
              <a:avLst/>
              <a:gdLst>
                <a:gd name="connsiteX0" fmla="*/ 169339 w 207994"/>
                <a:gd name="connsiteY0" fmla="*/ 104842 h 688725"/>
                <a:gd name="connsiteX1" fmla="*/ 85519 w 207994"/>
                <a:gd name="connsiteY1" fmla="*/ 13402 h 688725"/>
                <a:gd name="connsiteX2" fmla="*/ 62659 w 207994"/>
                <a:gd name="connsiteY2" fmla="*/ 13402 h 688725"/>
                <a:gd name="connsiteX3" fmla="*/ 1699 w 207994"/>
                <a:gd name="connsiteY3" fmla="*/ 135322 h 688725"/>
                <a:gd name="connsiteX4" fmla="*/ 16939 w 207994"/>
                <a:gd name="connsiteY4" fmla="*/ 440122 h 688725"/>
                <a:gd name="connsiteX5" fmla="*/ 16939 w 207994"/>
                <a:gd name="connsiteY5" fmla="*/ 661102 h 688725"/>
                <a:gd name="connsiteX6" fmla="*/ 16939 w 207994"/>
                <a:gd name="connsiteY6" fmla="*/ 668722 h 688725"/>
                <a:gd name="connsiteX7" fmla="*/ 55039 w 207994"/>
                <a:gd name="connsiteY7" fmla="*/ 668722 h 688725"/>
                <a:gd name="connsiteX8" fmla="*/ 100759 w 207994"/>
                <a:gd name="connsiteY8" fmla="*/ 638242 h 688725"/>
                <a:gd name="connsiteX9" fmla="*/ 115999 w 207994"/>
                <a:gd name="connsiteY9" fmla="*/ 638242 h 688725"/>
                <a:gd name="connsiteX10" fmla="*/ 138859 w 207994"/>
                <a:gd name="connsiteY10" fmla="*/ 645862 h 688725"/>
                <a:gd name="connsiteX11" fmla="*/ 192199 w 207994"/>
                <a:gd name="connsiteY11" fmla="*/ 683962 h 688725"/>
                <a:gd name="connsiteX12" fmla="*/ 207439 w 207994"/>
                <a:gd name="connsiteY12" fmla="*/ 523942 h 688725"/>
                <a:gd name="connsiteX13" fmla="*/ 176959 w 207994"/>
                <a:gd name="connsiteY13" fmla="*/ 226762 h 688725"/>
                <a:gd name="connsiteX14" fmla="*/ 169339 w 207994"/>
                <a:gd name="connsiteY14" fmla="*/ 104842 h 688725"/>
                <a:gd name="connsiteX0" fmla="*/ 169339 w 207994"/>
                <a:gd name="connsiteY0" fmla="*/ 122783 h 706666"/>
                <a:gd name="connsiteX1" fmla="*/ 120444 w 207994"/>
                <a:gd name="connsiteY1" fmla="*/ 5943 h 706666"/>
                <a:gd name="connsiteX2" fmla="*/ 62659 w 207994"/>
                <a:gd name="connsiteY2" fmla="*/ 31343 h 706666"/>
                <a:gd name="connsiteX3" fmla="*/ 1699 w 207994"/>
                <a:gd name="connsiteY3" fmla="*/ 153263 h 706666"/>
                <a:gd name="connsiteX4" fmla="*/ 16939 w 207994"/>
                <a:gd name="connsiteY4" fmla="*/ 458063 h 706666"/>
                <a:gd name="connsiteX5" fmla="*/ 16939 w 207994"/>
                <a:gd name="connsiteY5" fmla="*/ 679043 h 706666"/>
                <a:gd name="connsiteX6" fmla="*/ 16939 w 207994"/>
                <a:gd name="connsiteY6" fmla="*/ 686663 h 706666"/>
                <a:gd name="connsiteX7" fmla="*/ 55039 w 207994"/>
                <a:gd name="connsiteY7" fmla="*/ 686663 h 706666"/>
                <a:gd name="connsiteX8" fmla="*/ 100759 w 207994"/>
                <a:gd name="connsiteY8" fmla="*/ 656183 h 706666"/>
                <a:gd name="connsiteX9" fmla="*/ 115999 w 207994"/>
                <a:gd name="connsiteY9" fmla="*/ 656183 h 706666"/>
                <a:gd name="connsiteX10" fmla="*/ 138859 w 207994"/>
                <a:gd name="connsiteY10" fmla="*/ 663803 h 706666"/>
                <a:gd name="connsiteX11" fmla="*/ 192199 w 207994"/>
                <a:gd name="connsiteY11" fmla="*/ 701903 h 706666"/>
                <a:gd name="connsiteX12" fmla="*/ 207439 w 207994"/>
                <a:gd name="connsiteY12" fmla="*/ 541883 h 706666"/>
                <a:gd name="connsiteX13" fmla="*/ 176959 w 207994"/>
                <a:gd name="connsiteY13" fmla="*/ 244703 h 706666"/>
                <a:gd name="connsiteX14" fmla="*/ 169339 w 207994"/>
                <a:gd name="connsiteY14" fmla="*/ 122783 h 706666"/>
                <a:gd name="connsiteX0" fmla="*/ 169339 w 207994"/>
                <a:gd name="connsiteY0" fmla="*/ 122783 h 737493"/>
                <a:gd name="connsiteX1" fmla="*/ 120444 w 207994"/>
                <a:gd name="connsiteY1" fmla="*/ 5943 h 737493"/>
                <a:gd name="connsiteX2" fmla="*/ 62659 w 207994"/>
                <a:gd name="connsiteY2" fmla="*/ 31343 h 737493"/>
                <a:gd name="connsiteX3" fmla="*/ 1699 w 207994"/>
                <a:gd name="connsiteY3" fmla="*/ 153263 h 737493"/>
                <a:gd name="connsiteX4" fmla="*/ 16939 w 207994"/>
                <a:gd name="connsiteY4" fmla="*/ 458063 h 737493"/>
                <a:gd name="connsiteX5" fmla="*/ 16939 w 207994"/>
                <a:gd name="connsiteY5" fmla="*/ 679043 h 737493"/>
                <a:gd name="connsiteX6" fmla="*/ 20114 w 207994"/>
                <a:gd name="connsiteY6" fmla="*/ 737463 h 737493"/>
                <a:gd name="connsiteX7" fmla="*/ 55039 w 207994"/>
                <a:gd name="connsiteY7" fmla="*/ 686663 h 737493"/>
                <a:gd name="connsiteX8" fmla="*/ 100759 w 207994"/>
                <a:gd name="connsiteY8" fmla="*/ 656183 h 737493"/>
                <a:gd name="connsiteX9" fmla="*/ 115999 w 207994"/>
                <a:gd name="connsiteY9" fmla="*/ 656183 h 737493"/>
                <a:gd name="connsiteX10" fmla="*/ 138859 w 207994"/>
                <a:gd name="connsiteY10" fmla="*/ 663803 h 737493"/>
                <a:gd name="connsiteX11" fmla="*/ 192199 w 207994"/>
                <a:gd name="connsiteY11" fmla="*/ 701903 h 737493"/>
                <a:gd name="connsiteX12" fmla="*/ 207439 w 207994"/>
                <a:gd name="connsiteY12" fmla="*/ 541883 h 737493"/>
                <a:gd name="connsiteX13" fmla="*/ 176959 w 207994"/>
                <a:gd name="connsiteY13" fmla="*/ 244703 h 737493"/>
                <a:gd name="connsiteX14" fmla="*/ 169339 w 207994"/>
                <a:gd name="connsiteY14" fmla="*/ 122783 h 73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7994" h="737493">
                  <a:moveTo>
                    <a:pt x="169339" y="122783"/>
                  </a:moveTo>
                  <a:cubicBezTo>
                    <a:pt x="159920" y="82990"/>
                    <a:pt x="138224" y="21183"/>
                    <a:pt x="120444" y="5943"/>
                  </a:cubicBezTo>
                  <a:cubicBezTo>
                    <a:pt x="102664" y="-9297"/>
                    <a:pt x="82450" y="6790"/>
                    <a:pt x="62659" y="31343"/>
                  </a:cubicBezTo>
                  <a:cubicBezTo>
                    <a:pt x="42868" y="55896"/>
                    <a:pt x="9319" y="82143"/>
                    <a:pt x="1699" y="153263"/>
                  </a:cubicBezTo>
                  <a:cubicBezTo>
                    <a:pt x="-5921" y="224383"/>
                    <a:pt x="14399" y="370433"/>
                    <a:pt x="16939" y="458063"/>
                  </a:cubicBezTo>
                  <a:cubicBezTo>
                    <a:pt x="19479" y="545693"/>
                    <a:pt x="16410" y="632476"/>
                    <a:pt x="16939" y="679043"/>
                  </a:cubicBezTo>
                  <a:cubicBezTo>
                    <a:pt x="17468" y="725610"/>
                    <a:pt x="19056" y="717990"/>
                    <a:pt x="20114" y="737463"/>
                  </a:cubicBezTo>
                  <a:cubicBezTo>
                    <a:pt x="26464" y="738733"/>
                    <a:pt x="41598" y="700210"/>
                    <a:pt x="55039" y="686663"/>
                  </a:cubicBezTo>
                  <a:cubicBezTo>
                    <a:pt x="68480" y="673116"/>
                    <a:pt x="90599" y="661263"/>
                    <a:pt x="100759" y="656183"/>
                  </a:cubicBezTo>
                  <a:cubicBezTo>
                    <a:pt x="110919" y="651103"/>
                    <a:pt x="109649" y="654913"/>
                    <a:pt x="115999" y="656183"/>
                  </a:cubicBezTo>
                  <a:cubicBezTo>
                    <a:pt x="122349" y="657453"/>
                    <a:pt x="126159" y="656183"/>
                    <a:pt x="138859" y="663803"/>
                  </a:cubicBezTo>
                  <a:cubicBezTo>
                    <a:pt x="151559" y="671423"/>
                    <a:pt x="180769" y="722223"/>
                    <a:pt x="192199" y="701903"/>
                  </a:cubicBezTo>
                  <a:cubicBezTo>
                    <a:pt x="203629" y="681583"/>
                    <a:pt x="209979" y="618083"/>
                    <a:pt x="207439" y="541883"/>
                  </a:cubicBezTo>
                  <a:cubicBezTo>
                    <a:pt x="204899" y="465683"/>
                    <a:pt x="185849" y="317093"/>
                    <a:pt x="176959" y="244703"/>
                  </a:cubicBezTo>
                  <a:cubicBezTo>
                    <a:pt x="168069" y="172313"/>
                    <a:pt x="178758" y="162576"/>
                    <a:pt x="169339" y="122783"/>
                  </a:cubicBezTo>
                  <a:close/>
                </a:path>
              </a:pathLst>
            </a:custGeom>
            <a:solidFill>
              <a:srgbClr val="CC6600"/>
            </a:solidFill>
            <a:ln>
              <a:solidFill>
                <a:srgbClr val="663300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3" name="66 Forma libre"/>
            <p:cNvSpPr/>
            <p:nvPr/>
          </p:nvSpPr>
          <p:spPr>
            <a:xfrm>
              <a:off x="-972616" y="4126262"/>
              <a:ext cx="760944" cy="506698"/>
            </a:xfrm>
            <a:custGeom>
              <a:avLst/>
              <a:gdLst>
                <a:gd name="connsiteX0" fmla="*/ 103258 w 743096"/>
                <a:gd name="connsiteY0" fmla="*/ 39015 h 493511"/>
                <a:gd name="connsiteX1" fmla="*/ 1658 w 743096"/>
                <a:gd name="connsiteY1" fmla="*/ 372844 h 493511"/>
                <a:gd name="connsiteX2" fmla="*/ 190344 w 743096"/>
                <a:gd name="connsiteY2" fmla="*/ 459929 h 493511"/>
                <a:gd name="connsiteX3" fmla="*/ 422572 w 743096"/>
                <a:gd name="connsiteY3" fmla="*/ 488958 h 493511"/>
                <a:gd name="connsiteX4" fmla="*/ 596744 w 743096"/>
                <a:gd name="connsiteY4" fmla="*/ 474444 h 493511"/>
                <a:gd name="connsiteX5" fmla="*/ 654801 w 743096"/>
                <a:gd name="connsiteY5" fmla="*/ 314787 h 493511"/>
                <a:gd name="connsiteX6" fmla="*/ 640287 w 743096"/>
                <a:gd name="connsiteY6" fmla="*/ 68044 h 493511"/>
                <a:gd name="connsiteX7" fmla="*/ 683829 w 743096"/>
                <a:gd name="connsiteY7" fmla="*/ 68044 h 493511"/>
                <a:gd name="connsiteX8" fmla="*/ 741887 w 743096"/>
                <a:gd name="connsiteY8" fmla="*/ 140615 h 493511"/>
                <a:gd name="connsiteX9" fmla="*/ 712858 w 743096"/>
                <a:gd name="connsiteY9" fmla="*/ 82558 h 493511"/>
                <a:gd name="connsiteX10" fmla="*/ 596744 w 743096"/>
                <a:gd name="connsiteY10" fmla="*/ 39015 h 493511"/>
                <a:gd name="connsiteX11" fmla="*/ 393544 w 743096"/>
                <a:gd name="connsiteY11" fmla="*/ 53529 h 493511"/>
                <a:gd name="connsiteX12" fmla="*/ 248401 w 743096"/>
                <a:gd name="connsiteY12" fmla="*/ 39015 h 493511"/>
                <a:gd name="connsiteX13" fmla="*/ 190344 w 743096"/>
                <a:gd name="connsiteY13" fmla="*/ 9987 h 493511"/>
                <a:gd name="connsiteX14" fmla="*/ 103258 w 743096"/>
                <a:gd name="connsiteY14" fmla="*/ 39015 h 493511"/>
                <a:gd name="connsiteX0" fmla="*/ 103258 w 743096"/>
                <a:gd name="connsiteY0" fmla="*/ 39015 h 506463"/>
                <a:gd name="connsiteX1" fmla="*/ 1658 w 743096"/>
                <a:gd name="connsiteY1" fmla="*/ 372844 h 506463"/>
                <a:gd name="connsiteX2" fmla="*/ 190344 w 743096"/>
                <a:gd name="connsiteY2" fmla="*/ 459929 h 506463"/>
                <a:gd name="connsiteX3" fmla="*/ 422572 w 743096"/>
                <a:gd name="connsiteY3" fmla="*/ 488958 h 506463"/>
                <a:gd name="connsiteX4" fmla="*/ 596744 w 743096"/>
                <a:gd name="connsiteY4" fmla="*/ 493494 h 506463"/>
                <a:gd name="connsiteX5" fmla="*/ 654801 w 743096"/>
                <a:gd name="connsiteY5" fmla="*/ 314787 h 506463"/>
                <a:gd name="connsiteX6" fmla="*/ 640287 w 743096"/>
                <a:gd name="connsiteY6" fmla="*/ 68044 h 506463"/>
                <a:gd name="connsiteX7" fmla="*/ 683829 w 743096"/>
                <a:gd name="connsiteY7" fmla="*/ 68044 h 506463"/>
                <a:gd name="connsiteX8" fmla="*/ 741887 w 743096"/>
                <a:gd name="connsiteY8" fmla="*/ 140615 h 506463"/>
                <a:gd name="connsiteX9" fmla="*/ 712858 w 743096"/>
                <a:gd name="connsiteY9" fmla="*/ 82558 h 506463"/>
                <a:gd name="connsiteX10" fmla="*/ 596744 w 743096"/>
                <a:gd name="connsiteY10" fmla="*/ 39015 h 506463"/>
                <a:gd name="connsiteX11" fmla="*/ 393544 w 743096"/>
                <a:gd name="connsiteY11" fmla="*/ 53529 h 506463"/>
                <a:gd name="connsiteX12" fmla="*/ 248401 w 743096"/>
                <a:gd name="connsiteY12" fmla="*/ 39015 h 506463"/>
                <a:gd name="connsiteX13" fmla="*/ 190344 w 743096"/>
                <a:gd name="connsiteY13" fmla="*/ 9987 h 506463"/>
                <a:gd name="connsiteX14" fmla="*/ 103258 w 743096"/>
                <a:gd name="connsiteY14" fmla="*/ 39015 h 506463"/>
                <a:gd name="connsiteX0" fmla="*/ 103258 w 743096"/>
                <a:gd name="connsiteY0" fmla="*/ 39015 h 506698"/>
                <a:gd name="connsiteX1" fmla="*/ 1658 w 743096"/>
                <a:gd name="connsiteY1" fmla="*/ 372844 h 506698"/>
                <a:gd name="connsiteX2" fmla="*/ 190344 w 743096"/>
                <a:gd name="connsiteY2" fmla="*/ 459929 h 506698"/>
                <a:gd name="connsiteX3" fmla="*/ 422572 w 743096"/>
                <a:gd name="connsiteY3" fmla="*/ 488958 h 506698"/>
                <a:gd name="connsiteX4" fmla="*/ 596744 w 743096"/>
                <a:gd name="connsiteY4" fmla="*/ 493494 h 506698"/>
                <a:gd name="connsiteX5" fmla="*/ 623051 w 743096"/>
                <a:gd name="connsiteY5" fmla="*/ 311612 h 506698"/>
                <a:gd name="connsiteX6" fmla="*/ 640287 w 743096"/>
                <a:gd name="connsiteY6" fmla="*/ 68044 h 506698"/>
                <a:gd name="connsiteX7" fmla="*/ 683829 w 743096"/>
                <a:gd name="connsiteY7" fmla="*/ 68044 h 506698"/>
                <a:gd name="connsiteX8" fmla="*/ 741887 w 743096"/>
                <a:gd name="connsiteY8" fmla="*/ 140615 h 506698"/>
                <a:gd name="connsiteX9" fmla="*/ 712858 w 743096"/>
                <a:gd name="connsiteY9" fmla="*/ 82558 h 506698"/>
                <a:gd name="connsiteX10" fmla="*/ 596744 w 743096"/>
                <a:gd name="connsiteY10" fmla="*/ 39015 h 506698"/>
                <a:gd name="connsiteX11" fmla="*/ 393544 w 743096"/>
                <a:gd name="connsiteY11" fmla="*/ 53529 h 506698"/>
                <a:gd name="connsiteX12" fmla="*/ 248401 w 743096"/>
                <a:gd name="connsiteY12" fmla="*/ 39015 h 506698"/>
                <a:gd name="connsiteX13" fmla="*/ 190344 w 743096"/>
                <a:gd name="connsiteY13" fmla="*/ 9987 h 506698"/>
                <a:gd name="connsiteX14" fmla="*/ 103258 w 743096"/>
                <a:gd name="connsiteY14" fmla="*/ 39015 h 506698"/>
                <a:gd name="connsiteX0" fmla="*/ 103258 w 743096"/>
                <a:gd name="connsiteY0" fmla="*/ 39015 h 506698"/>
                <a:gd name="connsiteX1" fmla="*/ 1658 w 743096"/>
                <a:gd name="connsiteY1" fmla="*/ 372844 h 506698"/>
                <a:gd name="connsiteX2" fmla="*/ 190344 w 743096"/>
                <a:gd name="connsiteY2" fmla="*/ 459929 h 506698"/>
                <a:gd name="connsiteX3" fmla="*/ 422572 w 743096"/>
                <a:gd name="connsiteY3" fmla="*/ 488958 h 506698"/>
                <a:gd name="connsiteX4" fmla="*/ 596744 w 743096"/>
                <a:gd name="connsiteY4" fmla="*/ 493494 h 506698"/>
                <a:gd name="connsiteX5" fmla="*/ 623051 w 743096"/>
                <a:gd name="connsiteY5" fmla="*/ 311612 h 506698"/>
                <a:gd name="connsiteX6" fmla="*/ 640287 w 743096"/>
                <a:gd name="connsiteY6" fmla="*/ 68044 h 506698"/>
                <a:gd name="connsiteX7" fmla="*/ 683829 w 743096"/>
                <a:gd name="connsiteY7" fmla="*/ 39469 h 506698"/>
                <a:gd name="connsiteX8" fmla="*/ 741887 w 743096"/>
                <a:gd name="connsiteY8" fmla="*/ 140615 h 506698"/>
                <a:gd name="connsiteX9" fmla="*/ 712858 w 743096"/>
                <a:gd name="connsiteY9" fmla="*/ 82558 h 506698"/>
                <a:gd name="connsiteX10" fmla="*/ 596744 w 743096"/>
                <a:gd name="connsiteY10" fmla="*/ 39015 h 506698"/>
                <a:gd name="connsiteX11" fmla="*/ 393544 w 743096"/>
                <a:gd name="connsiteY11" fmla="*/ 53529 h 506698"/>
                <a:gd name="connsiteX12" fmla="*/ 248401 w 743096"/>
                <a:gd name="connsiteY12" fmla="*/ 39015 h 506698"/>
                <a:gd name="connsiteX13" fmla="*/ 190344 w 743096"/>
                <a:gd name="connsiteY13" fmla="*/ 9987 h 506698"/>
                <a:gd name="connsiteX14" fmla="*/ 103258 w 743096"/>
                <a:gd name="connsiteY14" fmla="*/ 39015 h 506698"/>
                <a:gd name="connsiteX0" fmla="*/ 103258 w 743060"/>
                <a:gd name="connsiteY0" fmla="*/ 39015 h 506698"/>
                <a:gd name="connsiteX1" fmla="*/ 1658 w 743060"/>
                <a:gd name="connsiteY1" fmla="*/ 372844 h 506698"/>
                <a:gd name="connsiteX2" fmla="*/ 190344 w 743060"/>
                <a:gd name="connsiteY2" fmla="*/ 459929 h 506698"/>
                <a:gd name="connsiteX3" fmla="*/ 422572 w 743060"/>
                <a:gd name="connsiteY3" fmla="*/ 488958 h 506698"/>
                <a:gd name="connsiteX4" fmla="*/ 596744 w 743060"/>
                <a:gd name="connsiteY4" fmla="*/ 493494 h 506698"/>
                <a:gd name="connsiteX5" fmla="*/ 623051 w 743060"/>
                <a:gd name="connsiteY5" fmla="*/ 311612 h 506698"/>
                <a:gd name="connsiteX6" fmla="*/ 640287 w 743060"/>
                <a:gd name="connsiteY6" fmla="*/ 68044 h 506698"/>
                <a:gd name="connsiteX7" fmla="*/ 683829 w 743060"/>
                <a:gd name="connsiteY7" fmla="*/ 39469 h 506698"/>
                <a:gd name="connsiteX8" fmla="*/ 741887 w 743060"/>
                <a:gd name="connsiteY8" fmla="*/ 140615 h 506698"/>
                <a:gd name="connsiteX9" fmla="*/ 712858 w 743060"/>
                <a:gd name="connsiteY9" fmla="*/ 82558 h 506698"/>
                <a:gd name="connsiteX10" fmla="*/ 599919 w 743060"/>
                <a:gd name="connsiteY10" fmla="*/ 16790 h 506698"/>
                <a:gd name="connsiteX11" fmla="*/ 393544 w 743060"/>
                <a:gd name="connsiteY11" fmla="*/ 53529 h 506698"/>
                <a:gd name="connsiteX12" fmla="*/ 248401 w 743060"/>
                <a:gd name="connsiteY12" fmla="*/ 39015 h 506698"/>
                <a:gd name="connsiteX13" fmla="*/ 190344 w 743060"/>
                <a:gd name="connsiteY13" fmla="*/ 9987 h 506698"/>
                <a:gd name="connsiteX14" fmla="*/ 103258 w 743060"/>
                <a:gd name="connsiteY14" fmla="*/ 39015 h 506698"/>
                <a:gd name="connsiteX0" fmla="*/ 103258 w 742546"/>
                <a:gd name="connsiteY0" fmla="*/ 39015 h 506698"/>
                <a:gd name="connsiteX1" fmla="*/ 1658 w 742546"/>
                <a:gd name="connsiteY1" fmla="*/ 372844 h 506698"/>
                <a:gd name="connsiteX2" fmla="*/ 190344 w 742546"/>
                <a:gd name="connsiteY2" fmla="*/ 459929 h 506698"/>
                <a:gd name="connsiteX3" fmla="*/ 422572 w 742546"/>
                <a:gd name="connsiteY3" fmla="*/ 488958 h 506698"/>
                <a:gd name="connsiteX4" fmla="*/ 596744 w 742546"/>
                <a:gd name="connsiteY4" fmla="*/ 493494 h 506698"/>
                <a:gd name="connsiteX5" fmla="*/ 623051 w 742546"/>
                <a:gd name="connsiteY5" fmla="*/ 311612 h 506698"/>
                <a:gd name="connsiteX6" fmla="*/ 640287 w 742546"/>
                <a:gd name="connsiteY6" fmla="*/ 68044 h 506698"/>
                <a:gd name="connsiteX7" fmla="*/ 693354 w 742546"/>
                <a:gd name="connsiteY7" fmla="*/ 17244 h 506698"/>
                <a:gd name="connsiteX8" fmla="*/ 741887 w 742546"/>
                <a:gd name="connsiteY8" fmla="*/ 140615 h 506698"/>
                <a:gd name="connsiteX9" fmla="*/ 712858 w 742546"/>
                <a:gd name="connsiteY9" fmla="*/ 82558 h 506698"/>
                <a:gd name="connsiteX10" fmla="*/ 599919 w 742546"/>
                <a:gd name="connsiteY10" fmla="*/ 16790 h 506698"/>
                <a:gd name="connsiteX11" fmla="*/ 393544 w 742546"/>
                <a:gd name="connsiteY11" fmla="*/ 53529 h 506698"/>
                <a:gd name="connsiteX12" fmla="*/ 248401 w 742546"/>
                <a:gd name="connsiteY12" fmla="*/ 39015 h 506698"/>
                <a:gd name="connsiteX13" fmla="*/ 190344 w 742546"/>
                <a:gd name="connsiteY13" fmla="*/ 9987 h 506698"/>
                <a:gd name="connsiteX14" fmla="*/ 103258 w 742546"/>
                <a:gd name="connsiteY14" fmla="*/ 39015 h 506698"/>
                <a:gd name="connsiteX0" fmla="*/ 103258 w 741899"/>
                <a:gd name="connsiteY0" fmla="*/ 39015 h 506698"/>
                <a:gd name="connsiteX1" fmla="*/ 1658 w 741899"/>
                <a:gd name="connsiteY1" fmla="*/ 372844 h 506698"/>
                <a:gd name="connsiteX2" fmla="*/ 190344 w 741899"/>
                <a:gd name="connsiteY2" fmla="*/ 459929 h 506698"/>
                <a:gd name="connsiteX3" fmla="*/ 422572 w 741899"/>
                <a:gd name="connsiteY3" fmla="*/ 488958 h 506698"/>
                <a:gd name="connsiteX4" fmla="*/ 596744 w 741899"/>
                <a:gd name="connsiteY4" fmla="*/ 493494 h 506698"/>
                <a:gd name="connsiteX5" fmla="*/ 623051 w 741899"/>
                <a:gd name="connsiteY5" fmla="*/ 311612 h 506698"/>
                <a:gd name="connsiteX6" fmla="*/ 640287 w 741899"/>
                <a:gd name="connsiteY6" fmla="*/ 68044 h 506698"/>
                <a:gd name="connsiteX7" fmla="*/ 693354 w 741899"/>
                <a:gd name="connsiteY7" fmla="*/ 17244 h 506698"/>
                <a:gd name="connsiteX8" fmla="*/ 741887 w 741899"/>
                <a:gd name="connsiteY8" fmla="*/ 140615 h 506698"/>
                <a:gd name="connsiteX9" fmla="*/ 696983 w 741899"/>
                <a:gd name="connsiteY9" fmla="*/ 19058 h 506698"/>
                <a:gd name="connsiteX10" fmla="*/ 599919 w 741899"/>
                <a:gd name="connsiteY10" fmla="*/ 16790 h 506698"/>
                <a:gd name="connsiteX11" fmla="*/ 393544 w 741899"/>
                <a:gd name="connsiteY11" fmla="*/ 53529 h 506698"/>
                <a:gd name="connsiteX12" fmla="*/ 248401 w 741899"/>
                <a:gd name="connsiteY12" fmla="*/ 39015 h 506698"/>
                <a:gd name="connsiteX13" fmla="*/ 190344 w 741899"/>
                <a:gd name="connsiteY13" fmla="*/ 9987 h 506698"/>
                <a:gd name="connsiteX14" fmla="*/ 103258 w 741899"/>
                <a:gd name="connsiteY14" fmla="*/ 39015 h 506698"/>
                <a:gd name="connsiteX0" fmla="*/ 103258 w 760944"/>
                <a:gd name="connsiteY0" fmla="*/ 39015 h 506698"/>
                <a:gd name="connsiteX1" fmla="*/ 1658 w 760944"/>
                <a:gd name="connsiteY1" fmla="*/ 372844 h 506698"/>
                <a:gd name="connsiteX2" fmla="*/ 190344 w 760944"/>
                <a:gd name="connsiteY2" fmla="*/ 459929 h 506698"/>
                <a:gd name="connsiteX3" fmla="*/ 422572 w 760944"/>
                <a:gd name="connsiteY3" fmla="*/ 488958 h 506698"/>
                <a:gd name="connsiteX4" fmla="*/ 596744 w 760944"/>
                <a:gd name="connsiteY4" fmla="*/ 493494 h 506698"/>
                <a:gd name="connsiteX5" fmla="*/ 623051 w 760944"/>
                <a:gd name="connsiteY5" fmla="*/ 311612 h 506698"/>
                <a:gd name="connsiteX6" fmla="*/ 640287 w 760944"/>
                <a:gd name="connsiteY6" fmla="*/ 68044 h 506698"/>
                <a:gd name="connsiteX7" fmla="*/ 693354 w 760944"/>
                <a:gd name="connsiteY7" fmla="*/ 17244 h 506698"/>
                <a:gd name="connsiteX8" fmla="*/ 760937 w 760944"/>
                <a:gd name="connsiteY8" fmla="*/ 143790 h 506698"/>
                <a:gd name="connsiteX9" fmla="*/ 696983 w 760944"/>
                <a:gd name="connsiteY9" fmla="*/ 19058 h 506698"/>
                <a:gd name="connsiteX10" fmla="*/ 599919 w 760944"/>
                <a:gd name="connsiteY10" fmla="*/ 16790 h 506698"/>
                <a:gd name="connsiteX11" fmla="*/ 393544 w 760944"/>
                <a:gd name="connsiteY11" fmla="*/ 53529 h 506698"/>
                <a:gd name="connsiteX12" fmla="*/ 248401 w 760944"/>
                <a:gd name="connsiteY12" fmla="*/ 39015 h 506698"/>
                <a:gd name="connsiteX13" fmla="*/ 190344 w 760944"/>
                <a:gd name="connsiteY13" fmla="*/ 9987 h 506698"/>
                <a:gd name="connsiteX14" fmla="*/ 103258 w 760944"/>
                <a:gd name="connsiteY14" fmla="*/ 39015 h 506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944" h="506698">
                  <a:moveTo>
                    <a:pt x="103258" y="39015"/>
                  </a:moveTo>
                  <a:cubicBezTo>
                    <a:pt x="71810" y="99491"/>
                    <a:pt x="-12856" y="302692"/>
                    <a:pt x="1658" y="372844"/>
                  </a:cubicBezTo>
                  <a:cubicBezTo>
                    <a:pt x="16172" y="442996"/>
                    <a:pt x="120192" y="440577"/>
                    <a:pt x="190344" y="459929"/>
                  </a:cubicBezTo>
                  <a:cubicBezTo>
                    <a:pt x="260496" y="479281"/>
                    <a:pt x="354839" y="483364"/>
                    <a:pt x="422572" y="488958"/>
                  </a:cubicBezTo>
                  <a:cubicBezTo>
                    <a:pt x="490305" y="494552"/>
                    <a:pt x="563331" y="523052"/>
                    <a:pt x="596744" y="493494"/>
                  </a:cubicBezTo>
                  <a:cubicBezTo>
                    <a:pt x="630157" y="463936"/>
                    <a:pt x="615794" y="382520"/>
                    <a:pt x="623051" y="311612"/>
                  </a:cubicBezTo>
                  <a:cubicBezTo>
                    <a:pt x="630308" y="240704"/>
                    <a:pt x="628570" y="117105"/>
                    <a:pt x="640287" y="68044"/>
                  </a:cubicBezTo>
                  <a:cubicBezTo>
                    <a:pt x="652004" y="18983"/>
                    <a:pt x="673246" y="4620"/>
                    <a:pt x="693354" y="17244"/>
                  </a:cubicBezTo>
                  <a:cubicBezTo>
                    <a:pt x="713462" y="29868"/>
                    <a:pt x="760332" y="143488"/>
                    <a:pt x="760937" y="143790"/>
                  </a:cubicBezTo>
                  <a:cubicBezTo>
                    <a:pt x="761542" y="144092"/>
                    <a:pt x="723819" y="40225"/>
                    <a:pt x="696983" y="19058"/>
                  </a:cubicBezTo>
                  <a:cubicBezTo>
                    <a:pt x="670147" y="-2109"/>
                    <a:pt x="650492" y="11045"/>
                    <a:pt x="599919" y="16790"/>
                  </a:cubicBezTo>
                  <a:cubicBezTo>
                    <a:pt x="549346" y="22535"/>
                    <a:pt x="452130" y="49825"/>
                    <a:pt x="393544" y="53529"/>
                  </a:cubicBezTo>
                  <a:cubicBezTo>
                    <a:pt x="334958" y="57233"/>
                    <a:pt x="282268" y="46272"/>
                    <a:pt x="248401" y="39015"/>
                  </a:cubicBezTo>
                  <a:cubicBezTo>
                    <a:pt x="214534" y="31758"/>
                    <a:pt x="209696" y="14825"/>
                    <a:pt x="190344" y="9987"/>
                  </a:cubicBezTo>
                  <a:cubicBezTo>
                    <a:pt x="170992" y="5149"/>
                    <a:pt x="134706" y="-21461"/>
                    <a:pt x="103258" y="39015"/>
                  </a:cubicBezTo>
                  <a:close/>
                </a:path>
              </a:pathLst>
            </a:custGeom>
            <a:solidFill>
              <a:srgbClr val="CC6600"/>
            </a:solidFill>
            <a:ln>
              <a:solidFill>
                <a:srgbClr val="663300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4" name="67 Forma libre"/>
            <p:cNvSpPr/>
            <p:nvPr/>
          </p:nvSpPr>
          <p:spPr>
            <a:xfrm>
              <a:off x="-919650" y="4133850"/>
              <a:ext cx="564050" cy="443278"/>
            </a:xfrm>
            <a:custGeom>
              <a:avLst/>
              <a:gdLst>
                <a:gd name="connsiteX0" fmla="*/ 125900 w 564050"/>
                <a:gd name="connsiteY0" fmla="*/ 0 h 443278"/>
                <a:gd name="connsiteX1" fmla="*/ 81450 w 564050"/>
                <a:gd name="connsiteY1" fmla="*/ 66675 h 443278"/>
                <a:gd name="connsiteX2" fmla="*/ 37000 w 564050"/>
                <a:gd name="connsiteY2" fmla="*/ 200025 h 443278"/>
                <a:gd name="connsiteX3" fmla="*/ 8425 w 564050"/>
                <a:gd name="connsiteY3" fmla="*/ 304800 h 443278"/>
                <a:gd name="connsiteX4" fmla="*/ 2075 w 564050"/>
                <a:gd name="connsiteY4" fmla="*/ 346075 h 443278"/>
                <a:gd name="connsiteX5" fmla="*/ 40175 w 564050"/>
                <a:gd name="connsiteY5" fmla="*/ 377825 h 443278"/>
                <a:gd name="connsiteX6" fmla="*/ 303700 w 564050"/>
                <a:gd name="connsiteY6" fmla="*/ 419100 h 443278"/>
                <a:gd name="connsiteX7" fmla="*/ 370375 w 564050"/>
                <a:gd name="connsiteY7" fmla="*/ 419100 h 443278"/>
                <a:gd name="connsiteX8" fmla="*/ 433875 w 564050"/>
                <a:gd name="connsiteY8" fmla="*/ 438150 h 443278"/>
                <a:gd name="connsiteX9" fmla="*/ 503725 w 564050"/>
                <a:gd name="connsiteY9" fmla="*/ 434975 h 443278"/>
                <a:gd name="connsiteX10" fmla="*/ 510075 w 564050"/>
                <a:gd name="connsiteY10" fmla="*/ 349250 h 443278"/>
                <a:gd name="connsiteX11" fmla="*/ 516425 w 564050"/>
                <a:gd name="connsiteY11" fmla="*/ 225425 h 443278"/>
                <a:gd name="connsiteX12" fmla="*/ 522775 w 564050"/>
                <a:gd name="connsiteY12" fmla="*/ 139700 h 443278"/>
                <a:gd name="connsiteX13" fmla="*/ 535475 w 564050"/>
                <a:gd name="connsiteY13" fmla="*/ 73025 h 443278"/>
                <a:gd name="connsiteX14" fmla="*/ 545000 w 564050"/>
                <a:gd name="connsiteY14" fmla="*/ 31750 h 443278"/>
                <a:gd name="connsiteX15" fmla="*/ 564050 w 564050"/>
                <a:gd name="connsiteY15" fmla="*/ 0 h 4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64050" h="443278">
                  <a:moveTo>
                    <a:pt x="125900" y="0"/>
                  </a:moveTo>
                  <a:cubicBezTo>
                    <a:pt x="111083" y="16669"/>
                    <a:pt x="96267" y="33338"/>
                    <a:pt x="81450" y="66675"/>
                  </a:cubicBezTo>
                  <a:cubicBezTo>
                    <a:pt x="66633" y="100013"/>
                    <a:pt x="49171" y="160338"/>
                    <a:pt x="37000" y="200025"/>
                  </a:cubicBezTo>
                  <a:cubicBezTo>
                    <a:pt x="24829" y="239712"/>
                    <a:pt x="14246" y="280458"/>
                    <a:pt x="8425" y="304800"/>
                  </a:cubicBezTo>
                  <a:cubicBezTo>
                    <a:pt x="2604" y="329142"/>
                    <a:pt x="-3217" y="333904"/>
                    <a:pt x="2075" y="346075"/>
                  </a:cubicBezTo>
                  <a:cubicBezTo>
                    <a:pt x="7367" y="358246"/>
                    <a:pt x="-10096" y="365654"/>
                    <a:pt x="40175" y="377825"/>
                  </a:cubicBezTo>
                  <a:cubicBezTo>
                    <a:pt x="90446" y="389996"/>
                    <a:pt x="248667" y="412221"/>
                    <a:pt x="303700" y="419100"/>
                  </a:cubicBezTo>
                  <a:cubicBezTo>
                    <a:pt x="358733" y="425979"/>
                    <a:pt x="348679" y="415925"/>
                    <a:pt x="370375" y="419100"/>
                  </a:cubicBezTo>
                  <a:cubicBezTo>
                    <a:pt x="392071" y="422275"/>
                    <a:pt x="411650" y="435504"/>
                    <a:pt x="433875" y="438150"/>
                  </a:cubicBezTo>
                  <a:cubicBezTo>
                    <a:pt x="456100" y="440796"/>
                    <a:pt x="491025" y="449792"/>
                    <a:pt x="503725" y="434975"/>
                  </a:cubicBezTo>
                  <a:cubicBezTo>
                    <a:pt x="516425" y="420158"/>
                    <a:pt x="507958" y="384175"/>
                    <a:pt x="510075" y="349250"/>
                  </a:cubicBezTo>
                  <a:cubicBezTo>
                    <a:pt x="512192" y="314325"/>
                    <a:pt x="514308" y="260350"/>
                    <a:pt x="516425" y="225425"/>
                  </a:cubicBezTo>
                  <a:cubicBezTo>
                    <a:pt x="518542" y="190500"/>
                    <a:pt x="519600" y="165100"/>
                    <a:pt x="522775" y="139700"/>
                  </a:cubicBezTo>
                  <a:cubicBezTo>
                    <a:pt x="525950" y="114300"/>
                    <a:pt x="531771" y="91017"/>
                    <a:pt x="535475" y="73025"/>
                  </a:cubicBezTo>
                  <a:cubicBezTo>
                    <a:pt x="539179" y="55033"/>
                    <a:pt x="540238" y="43921"/>
                    <a:pt x="545000" y="31750"/>
                  </a:cubicBezTo>
                  <a:cubicBezTo>
                    <a:pt x="549762" y="19579"/>
                    <a:pt x="556906" y="9789"/>
                    <a:pt x="564050" y="0"/>
                  </a:cubicBezTo>
                </a:path>
              </a:pathLst>
            </a:custGeom>
            <a:noFill/>
            <a:ln w="12700">
              <a:solidFill>
                <a:srgbClr val="6633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5" name="68 Forma libre"/>
            <p:cNvSpPr/>
            <p:nvPr/>
          </p:nvSpPr>
          <p:spPr>
            <a:xfrm>
              <a:off x="-930275" y="4565650"/>
              <a:ext cx="511565" cy="295986"/>
            </a:xfrm>
            <a:custGeom>
              <a:avLst/>
              <a:gdLst>
                <a:gd name="connsiteX0" fmla="*/ 15875 w 511565"/>
                <a:gd name="connsiteY0" fmla="*/ 0 h 295986"/>
                <a:gd name="connsiteX1" fmla="*/ 0 w 511565"/>
                <a:gd name="connsiteY1" fmla="*/ 101600 h 295986"/>
                <a:gd name="connsiteX2" fmla="*/ 15875 w 511565"/>
                <a:gd name="connsiteY2" fmla="*/ 206375 h 295986"/>
                <a:gd name="connsiteX3" fmla="*/ 76200 w 511565"/>
                <a:gd name="connsiteY3" fmla="*/ 234950 h 295986"/>
                <a:gd name="connsiteX4" fmla="*/ 317500 w 511565"/>
                <a:gd name="connsiteY4" fmla="*/ 282575 h 295986"/>
                <a:gd name="connsiteX5" fmla="*/ 463550 w 511565"/>
                <a:gd name="connsiteY5" fmla="*/ 295275 h 295986"/>
                <a:gd name="connsiteX6" fmla="*/ 498475 w 511565"/>
                <a:gd name="connsiteY6" fmla="*/ 285750 h 295986"/>
                <a:gd name="connsiteX7" fmla="*/ 511175 w 511565"/>
                <a:gd name="connsiteY7" fmla="*/ 215900 h 295986"/>
                <a:gd name="connsiteX8" fmla="*/ 508000 w 511565"/>
                <a:gd name="connsiteY8" fmla="*/ 130175 h 295986"/>
                <a:gd name="connsiteX9" fmla="*/ 504825 w 511565"/>
                <a:gd name="connsiteY9" fmla="*/ 79375 h 29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1565" h="295986">
                  <a:moveTo>
                    <a:pt x="15875" y="0"/>
                  </a:moveTo>
                  <a:cubicBezTo>
                    <a:pt x="7937" y="33602"/>
                    <a:pt x="0" y="67204"/>
                    <a:pt x="0" y="101600"/>
                  </a:cubicBezTo>
                  <a:cubicBezTo>
                    <a:pt x="0" y="135996"/>
                    <a:pt x="3175" y="184150"/>
                    <a:pt x="15875" y="206375"/>
                  </a:cubicBezTo>
                  <a:cubicBezTo>
                    <a:pt x="28575" y="228600"/>
                    <a:pt x="25929" y="222250"/>
                    <a:pt x="76200" y="234950"/>
                  </a:cubicBezTo>
                  <a:cubicBezTo>
                    <a:pt x="126471" y="247650"/>
                    <a:pt x="252942" y="272521"/>
                    <a:pt x="317500" y="282575"/>
                  </a:cubicBezTo>
                  <a:cubicBezTo>
                    <a:pt x="382058" y="292629"/>
                    <a:pt x="433388" y="294746"/>
                    <a:pt x="463550" y="295275"/>
                  </a:cubicBezTo>
                  <a:cubicBezTo>
                    <a:pt x="493713" y="295804"/>
                    <a:pt x="490538" y="298979"/>
                    <a:pt x="498475" y="285750"/>
                  </a:cubicBezTo>
                  <a:cubicBezTo>
                    <a:pt x="506412" y="272521"/>
                    <a:pt x="509588" y="241829"/>
                    <a:pt x="511175" y="215900"/>
                  </a:cubicBezTo>
                  <a:cubicBezTo>
                    <a:pt x="512763" y="189971"/>
                    <a:pt x="509058" y="152929"/>
                    <a:pt x="508000" y="130175"/>
                  </a:cubicBezTo>
                  <a:cubicBezTo>
                    <a:pt x="506942" y="107421"/>
                    <a:pt x="505883" y="93398"/>
                    <a:pt x="504825" y="79375"/>
                  </a:cubicBezTo>
                </a:path>
              </a:pathLst>
            </a:custGeom>
            <a:noFill/>
            <a:ln w="12700">
              <a:solidFill>
                <a:srgbClr val="6633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6" name="69 Forma libre"/>
            <p:cNvSpPr/>
            <p:nvPr/>
          </p:nvSpPr>
          <p:spPr>
            <a:xfrm>
              <a:off x="-734463" y="4497189"/>
              <a:ext cx="86519" cy="265311"/>
            </a:xfrm>
            <a:custGeom>
              <a:avLst/>
              <a:gdLst>
                <a:gd name="connsiteX0" fmla="*/ 3175 w 79375"/>
                <a:gd name="connsiteY0" fmla="*/ 0 h 171450"/>
                <a:gd name="connsiteX1" fmla="*/ 0 w 79375"/>
                <a:gd name="connsiteY1" fmla="*/ 123825 h 171450"/>
                <a:gd name="connsiteX2" fmla="*/ 38100 w 79375"/>
                <a:gd name="connsiteY2" fmla="*/ 171450 h 171450"/>
                <a:gd name="connsiteX3" fmla="*/ 79375 w 79375"/>
                <a:gd name="connsiteY3" fmla="*/ 142875 h 171450"/>
                <a:gd name="connsiteX4" fmla="*/ 79375 w 79375"/>
                <a:gd name="connsiteY4" fmla="*/ 12700 h 171450"/>
                <a:gd name="connsiteX5" fmla="*/ 3175 w 79375"/>
                <a:gd name="connsiteY5" fmla="*/ 0 h 171450"/>
                <a:gd name="connsiteX0" fmla="*/ 3175 w 86519"/>
                <a:gd name="connsiteY0" fmla="*/ 0 h 171450"/>
                <a:gd name="connsiteX1" fmla="*/ 0 w 86519"/>
                <a:gd name="connsiteY1" fmla="*/ 123825 h 171450"/>
                <a:gd name="connsiteX2" fmla="*/ 38100 w 86519"/>
                <a:gd name="connsiteY2" fmla="*/ 171450 h 171450"/>
                <a:gd name="connsiteX3" fmla="*/ 79375 w 86519"/>
                <a:gd name="connsiteY3" fmla="*/ 142875 h 171450"/>
                <a:gd name="connsiteX4" fmla="*/ 86519 w 86519"/>
                <a:gd name="connsiteY4" fmla="*/ 6545 h 171450"/>
                <a:gd name="connsiteX5" fmla="*/ 3175 w 86519"/>
                <a:gd name="connsiteY5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519" h="171450">
                  <a:moveTo>
                    <a:pt x="3175" y="0"/>
                  </a:moveTo>
                  <a:cubicBezTo>
                    <a:pt x="2117" y="41275"/>
                    <a:pt x="1058" y="82550"/>
                    <a:pt x="0" y="123825"/>
                  </a:cubicBezTo>
                  <a:lnTo>
                    <a:pt x="38100" y="171450"/>
                  </a:lnTo>
                  <a:lnTo>
                    <a:pt x="79375" y="142875"/>
                  </a:lnTo>
                  <a:lnTo>
                    <a:pt x="86519" y="6545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CC6600"/>
            </a:solidFill>
            <a:ln>
              <a:solidFill>
                <a:srgbClr val="663300"/>
              </a:solidFill>
            </a:ln>
            <a:effectLst>
              <a:innerShdw blurRad="114300">
                <a:prstClr val="black">
                  <a:alpha val="3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7" name="70 Forma libre"/>
            <p:cNvSpPr/>
            <p:nvPr/>
          </p:nvSpPr>
          <p:spPr>
            <a:xfrm>
              <a:off x="-769409" y="4616797"/>
              <a:ext cx="156410" cy="49553"/>
            </a:xfrm>
            <a:custGeom>
              <a:avLst/>
              <a:gdLst>
                <a:gd name="connsiteX0" fmla="*/ 5866 w 151428"/>
                <a:gd name="connsiteY0" fmla="*/ 565 h 83202"/>
                <a:gd name="connsiteX1" fmla="*/ 105878 w 151428"/>
                <a:gd name="connsiteY1" fmla="*/ 31521 h 83202"/>
                <a:gd name="connsiteX2" fmla="*/ 148741 w 151428"/>
                <a:gd name="connsiteY2" fmla="*/ 26759 h 83202"/>
                <a:gd name="connsiteX3" fmla="*/ 146359 w 151428"/>
                <a:gd name="connsiteY3" fmla="*/ 57715 h 83202"/>
                <a:gd name="connsiteX4" fmla="*/ 141597 w 151428"/>
                <a:gd name="connsiteY4" fmla="*/ 81527 h 83202"/>
                <a:gd name="connsiteX5" fmla="*/ 77303 w 151428"/>
                <a:gd name="connsiteY5" fmla="*/ 79146 h 83202"/>
                <a:gd name="connsiteX6" fmla="*/ 17772 w 151428"/>
                <a:gd name="connsiteY6" fmla="*/ 62477 h 83202"/>
                <a:gd name="connsiteX7" fmla="*/ 5866 w 151428"/>
                <a:gd name="connsiteY7" fmla="*/ 565 h 83202"/>
                <a:gd name="connsiteX0" fmla="*/ 9313 w 142969"/>
                <a:gd name="connsiteY0" fmla="*/ 565 h 83202"/>
                <a:gd name="connsiteX1" fmla="*/ 97419 w 142969"/>
                <a:gd name="connsiteY1" fmla="*/ 31521 h 83202"/>
                <a:gd name="connsiteX2" fmla="*/ 140282 w 142969"/>
                <a:gd name="connsiteY2" fmla="*/ 26759 h 83202"/>
                <a:gd name="connsiteX3" fmla="*/ 137900 w 142969"/>
                <a:gd name="connsiteY3" fmla="*/ 57715 h 83202"/>
                <a:gd name="connsiteX4" fmla="*/ 133138 w 142969"/>
                <a:gd name="connsiteY4" fmla="*/ 81527 h 83202"/>
                <a:gd name="connsiteX5" fmla="*/ 68844 w 142969"/>
                <a:gd name="connsiteY5" fmla="*/ 79146 h 83202"/>
                <a:gd name="connsiteX6" fmla="*/ 9313 w 142969"/>
                <a:gd name="connsiteY6" fmla="*/ 62477 h 83202"/>
                <a:gd name="connsiteX7" fmla="*/ 9313 w 142969"/>
                <a:gd name="connsiteY7" fmla="*/ 565 h 83202"/>
                <a:gd name="connsiteX0" fmla="*/ 9473 w 142955"/>
                <a:gd name="connsiteY0" fmla="*/ 1424 h 84061"/>
                <a:gd name="connsiteX1" fmla="*/ 99961 w 142955"/>
                <a:gd name="connsiteY1" fmla="*/ 20474 h 84061"/>
                <a:gd name="connsiteX2" fmla="*/ 140442 w 142955"/>
                <a:gd name="connsiteY2" fmla="*/ 27618 h 84061"/>
                <a:gd name="connsiteX3" fmla="*/ 138060 w 142955"/>
                <a:gd name="connsiteY3" fmla="*/ 58574 h 84061"/>
                <a:gd name="connsiteX4" fmla="*/ 133298 w 142955"/>
                <a:gd name="connsiteY4" fmla="*/ 82386 h 84061"/>
                <a:gd name="connsiteX5" fmla="*/ 69004 w 142955"/>
                <a:gd name="connsiteY5" fmla="*/ 80005 h 84061"/>
                <a:gd name="connsiteX6" fmla="*/ 9473 w 142955"/>
                <a:gd name="connsiteY6" fmla="*/ 63336 h 84061"/>
                <a:gd name="connsiteX7" fmla="*/ 9473 w 142955"/>
                <a:gd name="connsiteY7" fmla="*/ 1424 h 84061"/>
                <a:gd name="connsiteX0" fmla="*/ 9473 w 151162"/>
                <a:gd name="connsiteY0" fmla="*/ 1424 h 92555"/>
                <a:gd name="connsiteX1" fmla="*/ 99961 w 151162"/>
                <a:gd name="connsiteY1" fmla="*/ 20474 h 92555"/>
                <a:gd name="connsiteX2" fmla="*/ 140442 w 151162"/>
                <a:gd name="connsiteY2" fmla="*/ 27618 h 92555"/>
                <a:gd name="connsiteX3" fmla="*/ 138060 w 151162"/>
                <a:gd name="connsiteY3" fmla="*/ 58574 h 92555"/>
                <a:gd name="connsiteX4" fmla="*/ 147586 w 151162"/>
                <a:gd name="connsiteY4" fmla="*/ 91911 h 92555"/>
                <a:gd name="connsiteX5" fmla="*/ 69004 w 151162"/>
                <a:gd name="connsiteY5" fmla="*/ 80005 h 92555"/>
                <a:gd name="connsiteX6" fmla="*/ 9473 w 151162"/>
                <a:gd name="connsiteY6" fmla="*/ 63336 h 92555"/>
                <a:gd name="connsiteX7" fmla="*/ 9473 w 151162"/>
                <a:gd name="connsiteY7" fmla="*/ 1424 h 92555"/>
                <a:gd name="connsiteX0" fmla="*/ 9473 w 155680"/>
                <a:gd name="connsiteY0" fmla="*/ 1424 h 92555"/>
                <a:gd name="connsiteX1" fmla="*/ 99961 w 155680"/>
                <a:gd name="connsiteY1" fmla="*/ 20474 h 92555"/>
                <a:gd name="connsiteX2" fmla="*/ 140442 w 155680"/>
                <a:gd name="connsiteY2" fmla="*/ 27618 h 92555"/>
                <a:gd name="connsiteX3" fmla="*/ 152347 w 155680"/>
                <a:gd name="connsiteY3" fmla="*/ 58574 h 92555"/>
                <a:gd name="connsiteX4" fmla="*/ 147586 w 155680"/>
                <a:gd name="connsiteY4" fmla="*/ 91911 h 92555"/>
                <a:gd name="connsiteX5" fmla="*/ 69004 w 155680"/>
                <a:gd name="connsiteY5" fmla="*/ 80005 h 92555"/>
                <a:gd name="connsiteX6" fmla="*/ 9473 w 155680"/>
                <a:gd name="connsiteY6" fmla="*/ 63336 h 92555"/>
                <a:gd name="connsiteX7" fmla="*/ 9473 w 155680"/>
                <a:gd name="connsiteY7" fmla="*/ 1424 h 92555"/>
                <a:gd name="connsiteX0" fmla="*/ 9473 w 156410"/>
                <a:gd name="connsiteY0" fmla="*/ 1424 h 92555"/>
                <a:gd name="connsiteX1" fmla="*/ 99961 w 156410"/>
                <a:gd name="connsiteY1" fmla="*/ 20474 h 92555"/>
                <a:gd name="connsiteX2" fmla="*/ 152348 w 156410"/>
                <a:gd name="connsiteY2" fmla="*/ 27618 h 92555"/>
                <a:gd name="connsiteX3" fmla="*/ 152347 w 156410"/>
                <a:gd name="connsiteY3" fmla="*/ 58574 h 92555"/>
                <a:gd name="connsiteX4" fmla="*/ 147586 w 156410"/>
                <a:gd name="connsiteY4" fmla="*/ 91911 h 92555"/>
                <a:gd name="connsiteX5" fmla="*/ 69004 w 156410"/>
                <a:gd name="connsiteY5" fmla="*/ 80005 h 92555"/>
                <a:gd name="connsiteX6" fmla="*/ 9473 w 156410"/>
                <a:gd name="connsiteY6" fmla="*/ 63336 h 92555"/>
                <a:gd name="connsiteX7" fmla="*/ 9473 w 156410"/>
                <a:gd name="connsiteY7" fmla="*/ 1424 h 9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6410" h="92555">
                  <a:moveTo>
                    <a:pt x="9473" y="1424"/>
                  </a:moveTo>
                  <a:cubicBezTo>
                    <a:pt x="24554" y="-5720"/>
                    <a:pt x="76149" y="16108"/>
                    <a:pt x="99961" y="20474"/>
                  </a:cubicBezTo>
                  <a:cubicBezTo>
                    <a:pt x="123773" y="24840"/>
                    <a:pt x="143617" y="21268"/>
                    <a:pt x="152348" y="27618"/>
                  </a:cubicBezTo>
                  <a:cubicBezTo>
                    <a:pt x="161079" y="33968"/>
                    <a:pt x="153141" y="47859"/>
                    <a:pt x="152347" y="58574"/>
                  </a:cubicBezTo>
                  <a:cubicBezTo>
                    <a:pt x="151553" y="69289"/>
                    <a:pt x="161476" y="88339"/>
                    <a:pt x="147586" y="91911"/>
                  </a:cubicBezTo>
                  <a:cubicBezTo>
                    <a:pt x="133696" y="95483"/>
                    <a:pt x="89642" y="83180"/>
                    <a:pt x="69004" y="80005"/>
                  </a:cubicBezTo>
                  <a:cubicBezTo>
                    <a:pt x="48367" y="76830"/>
                    <a:pt x="19395" y="76433"/>
                    <a:pt x="9473" y="63336"/>
                  </a:cubicBezTo>
                  <a:cubicBezTo>
                    <a:pt x="-449" y="50239"/>
                    <a:pt x="-5608" y="8568"/>
                    <a:pt x="9473" y="1424"/>
                  </a:cubicBezTo>
                  <a:close/>
                </a:path>
              </a:pathLst>
            </a:custGeom>
            <a:solidFill>
              <a:srgbClr val="CC6600"/>
            </a:solidFill>
            <a:ln>
              <a:solidFill>
                <a:srgbClr val="663300"/>
              </a:solidFill>
            </a:ln>
            <a:effectLst>
              <a:innerShdw blurRad="114300">
                <a:prstClr val="black">
                  <a:alpha val="3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59" name="62 Forma libre"/>
          <p:cNvSpPr/>
          <p:nvPr/>
        </p:nvSpPr>
        <p:spPr>
          <a:xfrm>
            <a:off x="1596163" y="3460282"/>
            <a:ext cx="705986" cy="1160892"/>
          </a:xfrm>
          <a:custGeom>
            <a:avLst/>
            <a:gdLst>
              <a:gd name="connsiteX0" fmla="*/ 0 w 812942"/>
              <a:gd name="connsiteY0" fmla="*/ 1291100 h 1291100"/>
              <a:gd name="connsiteX1" fmla="*/ 333829 w 812942"/>
              <a:gd name="connsiteY1" fmla="*/ 710528 h 1291100"/>
              <a:gd name="connsiteX2" fmla="*/ 638629 w 812942"/>
              <a:gd name="connsiteY2" fmla="*/ 246071 h 1291100"/>
              <a:gd name="connsiteX3" fmla="*/ 711200 w 812942"/>
              <a:gd name="connsiteY3" fmla="*/ 13843 h 1291100"/>
              <a:gd name="connsiteX4" fmla="*/ 769258 w 812942"/>
              <a:gd name="connsiteY4" fmla="*/ 28357 h 1291100"/>
              <a:gd name="connsiteX5" fmla="*/ 812800 w 812942"/>
              <a:gd name="connsiteY5" fmla="*/ 42871 h 1291100"/>
              <a:gd name="connsiteX6" fmla="*/ 754743 w 812942"/>
              <a:gd name="connsiteY6" fmla="*/ 347671 h 1291100"/>
              <a:gd name="connsiteX7" fmla="*/ 508000 w 812942"/>
              <a:gd name="connsiteY7" fmla="*/ 783100 h 1291100"/>
              <a:gd name="connsiteX8" fmla="*/ 232229 w 812942"/>
              <a:gd name="connsiteY8" fmla="*/ 1174985 h 1291100"/>
              <a:gd name="connsiteX9" fmla="*/ 203200 w 812942"/>
              <a:gd name="connsiteY9" fmla="*/ 1276585 h 1291100"/>
              <a:gd name="connsiteX0" fmla="*/ 0 w 812942"/>
              <a:gd name="connsiteY0" fmla="*/ 1291100 h 1291100"/>
              <a:gd name="connsiteX1" fmla="*/ 381454 w 812942"/>
              <a:gd name="connsiteY1" fmla="*/ 701003 h 1291100"/>
              <a:gd name="connsiteX2" fmla="*/ 638629 w 812942"/>
              <a:gd name="connsiteY2" fmla="*/ 246071 h 1291100"/>
              <a:gd name="connsiteX3" fmla="*/ 711200 w 812942"/>
              <a:gd name="connsiteY3" fmla="*/ 13843 h 1291100"/>
              <a:gd name="connsiteX4" fmla="*/ 769258 w 812942"/>
              <a:gd name="connsiteY4" fmla="*/ 28357 h 1291100"/>
              <a:gd name="connsiteX5" fmla="*/ 812800 w 812942"/>
              <a:gd name="connsiteY5" fmla="*/ 42871 h 1291100"/>
              <a:gd name="connsiteX6" fmla="*/ 754743 w 812942"/>
              <a:gd name="connsiteY6" fmla="*/ 347671 h 1291100"/>
              <a:gd name="connsiteX7" fmla="*/ 508000 w 812942"/>
              <a:gd name="connsiteY7" fmla="*/ 783100 h 1291100"/>
              <a:gd name="connsiteX8" fmla="*/ 232229 w 812942"/>
              <a:gd name="connsiteY8" fmla="*/ 1174985 h 1291100"/>
              <a:gd name="connsiteX9" fmla="*/ 203200 w 812942"/>
              <a:gd name="connsiteY9" fmla="*/ 1276585 h 1291100"/>
              <a:gd name="connsiteX0" fmla="*/ 0 w 812942"/>
              <a:gd name="connsiteY0" fmla="*/ 1324934 h 1324934"/>
              <a:gd name="connsiteX1" fmla="*/ 381454 w 812942"/>
              <a:gd name="connsiteY1" fmla="*/ 734837 h 1324934"/>
              <a:gd name="connsiteX2" fmla="*/ 638629 w 812942"/>
              <a:gd name="connsiteY2" fmla="*/ 279905 h 1324934"/>
              <a:gd name="connsiteX3" fmla="*/ 711200 w 812942"/>
              <a:gd name="connsiteY3" fmla="*/ 9577 h 1324934"/>
              <a:gd name="connsiteX4" fmla="*/ 769258 w 812942"/>
              <a:gd name="connsiteY4" fmla="*/ 62191 h 1324934"/>
              <a:gd name="connsiteX5" fmla="*/ 812800 w 812942"/>
              <a:gd name="connsiteY5" fmla="*/ 76705 h 1324934"/>
              <a:gd name="connsiteX6" fmla="*/ 754743 w 812942"/>
              <a:gd name="connsiteY6" fmla="*/ 381505 h 1324934"/>
              <a:gd name="connsiteX7" fmla="*/ 508000 w 812942"/>
              <a:gd name="connsiteY7" fmla="*/ 816934 h 1324934"/>
              <a:gd name="connsiteX8" fmla="*/ 232229 w 812942"/>
              <a:gd name="connsiteY8" fmla="*/ 1208819 h 1324934"/>
              <a:gd name="connsiteX9" fmla="*/ 203200 w 812942"/>
              <a:gd name="connsiteY9" fmla="*/ 1310419 h 1324934"/>
              <a:gd name="connsiteX0" fmla="*/ 0 w 815156"/>
              <a:gd name="connsiteY0" fmla="*/ 1331365 h 1331365"/>
              <a:gd name="connsiteX1" fmla="*/ 381454 w 815156"/>
              <a:gd name="connsiteY1" fmla="*/ 741268 h 1331365"/>
              <a:gd name="connsiteX2" fmla="*/ 638629 w 815156"/>
              <a:gd name="connsiteY2" fmla="*/ 286336 h 1331365"/>
              <a:gd name="connsiteX3" fmla="*/ 711200 w 815156"/>
              <a:gd name="connsiteY3" fmla="*/ 16008 h 1331365"/>
              <a:gd name="connsiteX4" fmla="*/ 794658 w 815156"/>
              <a:gd name="connsiteY4" fmla="*/ 36872 h 1331365"/>
              <a:gd name="connsiteX5" fmla="*/ 812800 w 815156"/>
              <a:gd name="connsiteY5" fmla="*/ 83136 h 1331365"/>
              <a:gd name="connsiteX6" fmla="*/ 754743 w 815156"/>
              <a:gd name="connsiteY6" fmla="*/ 387936 h 1331365"/>
              <a:gd name="connsiteX7" fmla="*/ 508000 w 815156"/>
              <a:gd name="connsiteY7" fmla="*/ 823365 h 1331365"/>
              <a:gd name="connsiteX8" fmla="*/ 232229 w 815156"/>
              <a:gd name="connsiteY8" fmla="*/ 1215250 h 1331365"/>
              <a:gd name="connsiteX9" fmla="*/ 203200 w 815156"/>
              <a:gd name="connsiteY9" fmla="*/ 1316850 h 1331365"/>
              <a:gd name="connsiteX0" fmla="*/ 0 w 826885"/>
              <a:gd name="connsiteY0" fmla="*/ 1330674 h 1330674"/>
              <a:gd name="connsiteX1" fmla="*/ 381454 w 826885"/>
              <a:gd name="connsiteY1" fmla="*/ 740577 h 1330674"/>
              <a:gd name="connsiteX2" fmla="*/ 638629 w 826885"/>
              <a:gd name="connsiteY2" fmla="*/ 285645 h 1330674"/>
              <a:gd name="connsiteX3" fmla="*/ 711200 w 826885"/>
              <a:gd name="connsiteY3" fmla="*/ 15317 h 1330674"/>
              <a:gd name="connsiteX4" fmla="*/ 794658 w 826885"/>
              <a:gd name="connsiteY4" fmla="*/ 36181 h 1330674"/>
              <a:gd name="connsiteX5" fmla="*/ 825500 w 826885"/>
              <a:gd name="connsiteY5" fmla="*/ 57045 h 1330674"/>
              <a:gd name="connsiteX6" fmla="*/ 754743 w 826885"/>
              <a:gd name="connsiteY6" fmla="*/ 387245 h 1330674"/>
              <a:gd name="connsiteX7" fmla="*/ 508000 w 826885"/>
              <a:gd name="connsiteY7" fmla="*/ 822674 h 1330674"/>
              <a:gd name="connsiteX8" fmla="*/ 232229 w 826885"/>
              <a:gd name="connsiteY8" fmla="*/ 1214559 h 1330674"/>
              <a:gd name="connsiteX9" fmla="*/ 203200 w 826885"/>
              <a:gd name="connsiteY9" fmla="*/ 1316159 h 1330674"/>
              <a:gd name="connsiteX0" fmla="*/ 0 w 827070"/>
              <a:gd name="connsiteY0" fmla="*/ 1330674 h 1330674"/>
              <a:gd name="connsiteX1" fmla="*/ 381454 w 827070"/>
              <a:gd name="connsiteY1" fmla="*/ 740577 h 1330674"/>
              <a:gd name="connsiteX2" fmla="*/ 638629 w 827070"/>
              <a:gd name="connsiteY2" fmla="*/ 285645 h 1330674"/>
              <a:gd name="connsiteX3" fmla="*/ 692150 w 827070"/>
              <a:gd name="connsiteY3" fmla="*/ 15317 h 1330674"/>
              <a:gd name="connsiteX4" fmla="*/ 794658 w 827070"/>
              <a:gd name="connsiteY4" fmla="*/ 36181 h 1330674"/>
              <a:gd name="connsiteX5" fmla="*/ 825500 w 827070"/>
              <a:gd name="connsiteY5" fmla="*/ 57045 h 1330674"/>
              <a:gd name="connsiteX6" fmla="*/ 754743 w 827070"/>
              <a:gd name="connsiteY6" fmla="*/ 387245 h 1330674"/>
              <a:gd name="connsiteX7" fmla="*/ 508000 w 827070"/>
              <a:gd name="connsiteY7" fmla="*/ 822674 h 1330674"/>
              <a:gd name="connsiteX8" fmla="*/ 232229 w 827070"/>
              <a:gd name="connsiteY8" fmla="*/ 1214559 h 1330674"/>
              <a:gd name="connsiteX9" fmla="*/ 203200 w 827070"/>
              <a:gd name="connsiteY9" fmla="*/ 1316159 h 1330674"/>
              <a:gd name="connsiteX0" fmla="*/ 0 w 827179"/>
              <a:gd name="connsiteY0" fmla="*/ 1318893 h 1318893"/>
              <a:gd name="connsiteX1" fmla="*/ 381454 w 827179"/>
              <a:gd name="connsiteY1" fmla="*/ 728796 h 1318893"/>
              <a:gd name="connsiteX2" fmla="*/ 638629 w 827179"/>
              <a:gd name="connsiteY2" fmla="*/ 273864 h 1318893"/>
              <a:gd name="connsiteX3" fmla="*/ 682625 w 827179"/>
              <a:gd name="connsiteY3" fmla="*/ 17824 h 1318893"/>
              <a:gd name="connsiteX4" fmla="*/ 794658 w 827179"/>
              <a:gd name="connsiteY4" fmla="*/ 24400 h 1318893"/>
              <a:gd name="connsiteX5" fmla="*/ 825500 w 827179"/>
              <a:gd name="connsiteY5" fmla="*/ 45264 h 1318893"/>
              <a:gd name="connsiteX6" fmla="*/ 754743 w 827179"/>
              <a:gd name="connsiteY6" fmla="*/ 375464 h 1318893"/>
              <a:gd name="connsiteX7" fmla="*/ 508000 w 827179"/>
              <a:gd name="connsiteY7" fmla="*/ 810893 h 1318893"/>
              <a:gd name="connsiteX8" fmla="*/ 232229 w 827179"/>
              <a:gd name="connsiteY8" fmla="*/ 1202778 h 1318893"/>
              <a:gd name="connsiteX9" fmla="*/ 203200 w 827179"/>
              <a:gd name="connsiteY9" fmla="*/ 1304378 h 1318893"/>
              <a:gd name="connsiteX0" fmla="*/ 0 w 825651"/>
              <a:gd name="connsiteY0" fmla="*/ 1324090 h 1324090"/>
              <a:gd name="connsiteX1" fmla="*/ 381454 w 825651"/>
              <a:gd name="connsiteY1" fmla="*/ 733993 h 1324090"/>
              <a:gd name="connsiteX2" fmla="*/ 638629 w 825651"/>
              <a:gd name="connsiteY2" fmla="*/ 279061 h 1324090"/>
              <a:gd name="connsiteX3" fmla="*/ 682625 w 825651"/>
              <a:gd name="connsiteY3" fmla="*/ 23021 h 1324090"/>
              <a:gd name="connsiteX4" fmla="*/ 770845 w 825651"/>
              <a:gd name="connsiteY4" fmla="*/ 15310 h 1324090"/>
              <a:gd name="connsiteX5" fmla="*/ 825500 w 825651"/>
              <a:gd name="connsiteY5" fmla="*/ 50461 h 1324090"/>
              <a:gd name="connsiteX6" fmla="*/ 754743 w 825651"/>
              <a:gd name="connsiteY6" fmla="*/ 380661 h 1324090"/>
              <a:gd name="connsiteX7" fmla="*/ 508000 w 825651"/>
              <a:gd name="connsiteY7" fmla="*/ 816090 h 1324090"/>
              <a:gd name="connsiteX8" fmla="*/ 232229 w 825651"/>
              <a:gd name="connsiteY8" fmla="*/ 1207975 h 1324090"/>
              <a:gd name="connsiteX9" fmla="*/ 203200 w 825651"/>
              <a:gd name="connsiteY9" fmla="*/ 1309575 h 1324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5651" h="1324090">
                <a:moveTo>
                  <a:pt x="0" y="1324090"/>
                </a:moveTo>
                <a:cubicBezTo>
                  <a:pt x="113695" y="1120889"/>
                  <a:pt x="275016" y="908164"/>
                  <a:pt x="381454" y="733993"/>
                </a:cubicBezTo>
                <a:cubicBezTo>
                  <a:pt x="487892" y="559821"/>
                  <a:pt x="588434" y="397556"/>
                  <a:pt x="638629" y="279061"/>
                </a:cubicBezTo>
                <a:cubicBezTo>
                  <a:pt x="688824" y="160566"/>
                  <a:pt x="660589" y="66979"/>
                  <a:pt x="682625" y="23021"/>
                </a:cubicBezTo>
                <a:cubicBezTo>
                  <a:pt x="704661" y="-20937"/>
                  <a:pt x="747033" y="10737"/>
                  <a:pt x="770845" y="15310"/>
                </a:cubicBezTo>
                <a:cubicBezTo>
                  <a:pt x="794657" y="19883"/>
                  <a:pt x="828184" y="-10431"/>
                  <a:pt x="825500" y="50461"/>
                </a:cubicBezTo>
                <a:cubicBezTo>
                  <a:pt x="822816" y="111353"/>
                  <a:pt x="807660" y="253056"/>
                  <a:pt x="754743" y="380661"/>
                </a:cubicBezTo>
                <a:cubicBezTo>
                  <a:pt x="701826" y="508266"/>
                  <a:pt x="595086" y="678204"/>
                  <a:pt x="508000" y="816090"/>
                </a:cubicBezTo>
                <a:cubicBezTo>
                  <a:pt x="420914" y="953976"/>
                  <a:pt x="283029" y="1125728"/>
                  <a:pt x="232229" y="1207975"/>
                </a:cubicBezTo>
                <a:cubicBezTo>
                  <a:pt x="181429" y="1290222"/>
                  <a:pt x="192314" y="1299898"/>
                  <a:pt x="203200" y="1309575"/>
                </a:cubicBezTo>
              </a:path>
            </a:pathLst>
          </a:custGeom>
          <a:solidFill>
            <a:srgbClr val="CC6600"/>
          </a:solidFill>
          <a:ln>
            <a:solidFill>
              <a:srgbClr val="663300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6896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4"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75 Imagen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517" y="2048719"/>
            <a:ext cx="2078380" cy="419306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574" y="-241293"/>
            <a:ext cx="5419048" cy="5257143"/>
          </a:xfrm>
          <a:prstGeom prst="rect">
            <a:avLst/>
          </a:prstGeom>
        </p:spPr>
      </p:pic>
      <p:grpSp>
        <p:nvGrpSpPr>
          <p:cNvPr id="20" name="6 Grupo"/>
          <p:cNvGrpSpPr/>
          <p:nvPr/>
        </p:nvGrpSpPr>
        <p:grpSpPr>
          <a:xfrm>
            <a:off x="947574" y="-83675"/>
            <a:ext cx="5369667" cy="5078679"/>
            <a:chOff x="1979713" y="298730"/>
            <a:chExt cx="5364090" cy="5078679"/>
          </a:xfrm>
        </p:grpSpPr>
        <p:sp>
          <p:nvSpPr>
            <p:cNvPr id="21" name="3 Rectángulo"/>
            <p:cNvSpPr/>
            <p:nvPr/>
          </p:nvSpPr>
          <p:spPr>
            <a:xfrm rot="5400000">
              <a:off x="2122418" y="156025"/>
              <a:ext cx="5078679" cy="5364090"/>
            </a:xfrm>
            <a:prstGeom prst="rect">
              <a:avLst/>
            </a:prstGeom>
            <a:blipFill>
              <a:blip r:embed="rId7"/>
              <a:tile tx="0" ty="0" sx="100000" sy="100000" flip="none" algn="tl"/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63 Rectángulo redondeado"/>
            <p:cNvSpPr/>
            <p:nvPr/>
          </p:nvSpPr>
          <p:spPr>
            <a:xfrm rot="5400000">
              <a:off x="2030719" y="2952812"/>
              <a:ext cx="497187" cy="167157"/>
            </a:xfrm>
            <a:prstGeom prst="roundRect">
              <a:avLst/>
            </a:prstGeom>
            <a:blipFill>
              <a:blip r:embed="rId7"/>
              <a:tile tx="0" ty="0" sx="100000" sy="100000" flip="none" algn="tl"/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23" name="175 Imagen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788" y="1922043"/>
            <a:ext cx="2203959" cy="444641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1496"/>
            <a:ext cx="12556916" cy="732427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490" y="887567"/>
            <a:ext cx="5054215" cy="548089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grpSp>
        <p:nvGrpSpPr>
          <p:cNvPr id="55" name="组合 54"/>
          <p:cNvGrpSpPr/>
          <p:nvPr/>
        </p:nvGrpSpPr>
        <p:grpSpPr>
          <a:xfrm>
            <a:off x="3239754" y="1680935"/>
            <a:ext cx="1969993" cy="4314825"/>
            <a:chOff x="893537" y="1791302"/>
            <a:chExt cx="1969993" cy="4314825"/>
          </a:xfrm>
          <a:scene3d>
            <a:camera prst="perspectiveContrastingRightFacing"/>
            <a:lightRig rig="threePt" dir="t"/>
          </a:scene3d>
        </p:grpSpPr>
        <p:pic>
          <p:nvPicPr>
            <p:cNvPr id="62" name="175 Imagen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537" y="2047317"/>
              <a:ext cx="1944593" cy="3923153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63" name="图片 6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590" y="3384099"/>
              <a:ext cx="1871123" cy="1301941"/>
            </a:xfrm>
            <a:prstGeom prst="rect">
              <a:avLst/>
            </a:prstGeom>
          </p:spPr>
        </p:pic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155" y="5106713"/>
              <a:ext cx="1099564" cy="980503"/>
            </a:xfrm>
            <a:prstGeom prst="rect">
              <a:avLst/>
            </a:prstGeom>
          </p:spPr>
        </p:pic>
        <p:pic>
          <p:nvPicPr>
            <p:cNvPr id="66" name="图片 6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5602" y="4386950"/>
              <a:ext cx="1071560" cy="1369474"/>
            </a:xfrm>
            <a:prstGeom prst="rect">
              <a:avLst/>
            </a:prstGeom>
          </p:spPr>
        </p:pic>
        <p:pic>
          <p:nvPicPr>
            <p:cNvPr id="67" name="图片 6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0184" y="5242438"/>
              <a:ext cx="1209235" cy="863689"/>
            </a:xfrm>
            <a:prstGeom prst="rect">
              <a:avLst/>
            </a:prstGeom>
          </p:spPr>
        </p:pic>
        <p:pic>
          <p:nvPicPr>
            <p:cNvPr id="68" name="图片 67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7457" y="1791302"/>
              <a:ext cx="1339223" cy="1059125"/>
            </a:xfrm>
            <a:prstGeom prst="rect">
              <a:avLst/>
            </a:prstGeom>
          </p:spPr>
        </p:pic>
        <p:pic>
          <p:nvPicPr>
            <p:cNvPr id="69" name="图片 68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853" y="3395162"/>
              <a:ext cx="1920677" cy="1893161"/>
            </a:xfrm>
            <a:prstGeom prst="rect">
              <a:avLst/>
            </a:prstGeom>
          </p:spPr>
        </p:pic>
        <p:pic>
          <p:nvPicPr>
            <p:cNvPr id="70" name="图片 69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25035">
              <a:off x="1424147" y="3175092"/>
              <a:ext cx="900387" cy="1092893"/>
            </a:xfrm>
            <a:prstGeom prst="rect">
              <a:avLst/>
            </a:prstGeom>
          </p:spPr>
        </p:pic>
        <p:sp>
          <p:nvSpPr>
            <p:cNvPr id="71" name="62 Forma libre"/>
            <p:cNvSpPr/>
            <p:nvPr/>
          </p:nvSpPr>
          <p:spPr>
            <a:xfrm>
              <a:off x="1596163" y="3460282"/>
              <a:ext cx="705986" cy="1160892"/>
            </a:xfrm>
            <a:custGeom>
              <a:avLst/>
              <a:gdLst>
                <a:gd name="connsiteX0" fmla="*/ 0 w 812942"/>
                <a:gd name="connsiteY0" fmla="*/ 1291100 h 1291100"/>
                <a:gd name="connsiteX1" fmla="*/ 333829 w 812942"/>
                <a:gd name="connsiteY1" fmla="*/ 710528 h 1291100"/>
                <a:gd name="connsiteX2" fmla="*/ 638629 w 812942"/>
                <a:gd name="connsiteY2" fmla="*/ 246071 h 1291100"/>
                <a:gd name="connsiteX3" fmla="*/ 711200 w 812942"/>
                <a:gd name="connsiteY3" fmla="*/ 13843 h 1291100"/>
                <a:gd name="connsiteX4" fmla="*/ 769258 w 812942"/>
                <a:gd name="connsiteY4" fmla="*/ 28357 h 1291100"/>
                <a:gd name="connsiteX5" fmla="*/ 812800 w 812942"/>
                <a:gd name="connsiteY5" fmla="*/ 42871 h 1291100"/>
                <a:gd name="connsiteX6" fmla="*/ 754743 w 812942"/>
                <a:gd name="connsiteY6" fmla="*/ 347671 h 1291100"/>
                <a:gd name="connsiteX7" fmla="*/ 508000 w 812942"/>
                <a:gd name="connsiteY7" fmla="*/ 783100 h 1291100"/>
                <a:gd name="connsiteX8" fmla="*/ 232229 w 812942"/>
                <a:gd name="connsiteY8" fmla="*/ 1174985 h 1291100"/>
                <a:gd name="connsiteX9" fmla="*/ 203200 w 812942"/>
                <a:gd name="connsiteY9" fmla="*/ 1276585 h 1291100"/>
                <a:gd name="connsiteX0" fmla="*/ 0 w 812942"/>
                <a:gd name="connsiteY0" fmla="*/ 1291100 h 1291100"/>
                <a:gd name="connsiteX1" fmla="*/ 381454 w 812942"/>
                <a:gd name="connsiteY1" fmla="*/ 701003 h 1291100"/>
                <a:gd name="connsiteX2" fmla="*/ 638629 w 812942"/>
                <a:gd name="connsiteY2" fmla="*/ 246071 h 1291100"/>
                <a:gd name="connsiteX3" fmla="*/ 711200 w 812942"/>
                <a:gd name="connsiteY3" fmla="*/ 13843 h 1291100"/>
                <a:gd name="connsiteX4" fmla="*/ 769258 w 812942"/>
                <a:gd name="connsiteY4" fmla="*/ 28357 h 1291100"/>
                <a:gd name="connsiteX5" fmla="*/ 812800 w 812942"/>
                <a:gd name="connsiteY5" fmla="*/ 42871 h 1291100"/>
                <a:gd name="connsiteX6" fmla="*/ 754743 w 812942"/>
                <a:gd name="connsiteY6" fmla="*/ 347671 h 1291100"/>
                <a:gd name="connsiteX7" fmla="*/ 508000 w 812942"/>
                <a:gd name="connsiteY7" fmla="*/ 783100 h 1291100"/>
                <a:gd name="connsiteX8" fmla="*/ 232229 w 812942"/>
                <a:gd name="connsiteY8" fmla="*/ 1174985 h 1291100"/>
                <a:gd name="connsiteX9" fmla="*/ 203200 w 812942"/>
                <a:gd name="connsiteY9" fmla="*/ 1276585 h 1291100"/>
                <a:gd name="connsiteX0" fmla="*/ 0 w 812942"/>
                <a:gd name="connsiteY0" fmla="*/ 1324934 h 1324934"/>
                <a:gd name="connsiteX1" fmla="*/ 381454 w 812942"/>
                <a:gd name="connsiteY1" fmla="*/ 734837 h 1324934"/>
                <a:gd name="connsiteX2" fmla="*/ 638629 w 812942"/>
                <a:gd name="connsiteY2" fmla="*/ 279905 h 1324934"/>
                <a:gd name="connsiteX3" fmla="*/ 711200 w 812942"/>
                <a:gd name="connsiteY3" fmla="*/ 9577 h 1324934"/>
                <a:gd name="connsiteX4" fmla="*/ 769258 w 812942"/>
                <a:gd name="connsiteY4" fmla="*/ 62191 h 1324934"/>
                <a:gd name="connsiteX5" fmla="*/ 812800 w 812942"/>
                <a:gd name="connsiteY5" fmla="*/ 76705 h 1324934"/>
                <a:gd name="connsiteX6" fmla="*/ 754743 w 812942"/>
                <a:gd name="connsiteY6" fmla="*/ 381505 h 1324934"/>
                <a:gd name="connsiteX7" fmla="*/ 508000 w 812942"/>
                <a:gd name="connsiteY7" fmla="*/ 816934 h 1324934"/>
                <a:gd name="connsiteX8" fmla="*/ 232229 w 812942"/>
                <a:gd name="connsiteY8" fmla="*/ 1208819 h 1324934"/>
                <a:gd name="connsiteX9" fmla="*/ 203200 w 812942"/>
                <a:gd name="connsiteY9" fmla="*/ 1310419 h 1324934"/>
                <a:gd name="connsiteX0" fmla="*/ 0 w 815156"/>
                <a:gd name="connsiteY0" fmla="*/ 1331365 h 1331365"/>
                <a:gd name="connsiteX1" fmla="*/ 381454 w 815156"/>
                <a:gd name="connsiteY1" fmla="*/ 741268 h 1331365"/>
                <a:gd name="connsiteX2" fmla="*/ 638629 w 815156"/>
                <a:gd name="connsiteY2" fmla="*/ 286336 h 1331365"/>
                <a:gd name="connsiteX3" fmla="*/ 711200 w 815156"/>
                <a:gd name="connsiteY3" fmla="*/ 16008 h 1331365"/>
                <a:gd name="connsiteX4" fmla="*/ 794658 w 815156"/>
                <a:gd name="connsiteY4" fmla="*/ 36872 h 1331365"/>
                <a:gd name="connsiteX5" fmla="*/ 812800 w 815156"/>
                <a:gd name="connsiteY5" fmla="*/ 83136 h 1331365"/>
                <a:gd name="connsiteX6" fmla="*/ 754743 w 815156"/>
                <a:gd name="connsiteY6" fmla="*/ 387936 h 1331365"/>
                <a:gd name="connsiteX7" fmla="*/ 508000 w 815156"/>
                <a:gd name="connsiteY7" fmla="*/ 823365 h 1331365"/>
                <a:gd name="connsiteX8" fmla="*/ 232229 w 815156"/>
                <a:gd name="connsiteY8" fmla="*/ 1215250 h 1331365"/>
                <a:gd name="connsiteX9" fmla="*/ 203200 w 815156"/>
                <a:gd name="connsiteY9" fmla="*/ 1316850 h 1331365"/>
                <a:gd name="connsiteX0" fmla="*/ 0 w 826885"/>
                <a:gd name="connsiteY0" fmla="*/ 1330674 h 1330674"/>
                <a:gd name="connsiteX1" fmla="*/ 381454 w 826885"/>
                <a:gd name="connsiteY1" fmla="*/ 740577 h 1330674"/>
                <a:gd name="connsiteX2" fmla="*/ 638629 w 826885"/>
                <a:gd name="connsiteY2" fmla="*/ 285645 h 1330674"/>
                <a:gd name="connsiteX3" fmla="*/ 711200 w 826885"/>
                <a:gd name="connsiteY3" fmla="*/ 15317 h 1330674"/>
                <a:gd name="connsiteX4" fmla="*/ 794658 w 826885"/>
                <a:gd name="connsiteY4" fmla="*/ 36181 h 1330674"/>
                <a:gd name="connsiteX5" fmla="*/ 825500 w 826885"/>
                <a:gd name="connsiteY5" fmla="*/ 57045 h 1330674"/>
                <a:gd name="connsiteX6" fmla="*/ 754743 w 826885"/>
                <a:gd name="connsiteY6" fmla="*/ 387245 h 1330674"/>
                <a:gd name="connsiteX7" fmla="*/ 508000 w 826885"/>
                <a:gd name="connsiteY7" fmla="*/ 822674 h 1330674"/>
                <a:gd name="connsiteX8" fmla="*/ 232229 w 826885"/>
                <a:gd name="connsiteY8" fmla="*/ 1214559 h 1330674"/>
                <a:gd name="connsiteX9" fmla="*/ 203200 w 826885"/>
                <a:gd name="connsiteY9" fmla="*/ 1316159 h 1330674"/>
                <a:gd name="connsiteX0" fmla="*/ 0 w 827070"/>
                <a:gd name="connsiteY0" fmla="*/ 1330674 h 1330674"/>
                <a:gd name="connsiteX1" fmla="*/ 381454 w 827070"/>
                <a:gd name="connsiteY1" fmla="*/ 740577 h 1330674"/>
                <a:gd name="connsiteX2" fmla="*/ 638629 w 827070"/>
                <a:gd name="connsiteY2" fmla="*/ 285645 h 1330674"/>
                <a:gd name="connsiteX3" fmla="*/ 692150 w 827070"/>
                <a:gd name="connsiteY3" fmla="*/ 15317 h 1330674"/>
                <a:gd name="connsiteX4" fmla="*/ 794658 w 827070"/>
                <a:gd name="connsiteY4" fmla="*/ 36181 h 1330674"/>
                <a:gd name="connsiteX5" fmla="*/ 825500 w 827070"/>
                <a:gd name="connsiteY5" fmla="*/ 57045 h 1330674"/>
                <a:gd name="connsiteX6" fmla="*/ 754743 w 827070"/>
                <a:gd name="connsiteY6" fmla="*/ 387245 h 1330674"/>
                <a:gd name="connsiteX7" fmla="*/ 508000 w 827070"/>
                <a:gd name="connsiteY7" fmla="*/ 822674 h 1330674"/>
                <a:gd name="connsiteX8" fmla="*/ 232229 w 827070"/>
                <a:gd name="connsiteY8" fmla="*/ 1214559 h 1330674"/>
                <a:gd name="connsiteX9" fmla="*/ 203200 w 827070"/>
                <a:gd name="connsiteY9" fmla="*/ 1316159 h 1330674"/>
                <a:gd name="connsiteX0" fmla="*/ 0 w 827179"/>
                <a:gd name="connsiteY0" fmla="*/ 1318893 h 1318893"/>
                <a:gd name="connsiteX1" fmla="*/ 381454 w 827179"/>
                <a:gd name="connsiteY1" fmla="*/ 728796 h 1318893"/>
                <a:gd name="connsiteX2" fmla="*/ 638629 w 827179"/>
                <a:gd name="connsiteY2" fmla="*/ 273864 h 1318893"/>
                <a:gd name="connsiteX3" fmla="*/ 682625 w 827179"/>
                <a:gd name="connsiteY3" fmla="*/ 17824 h 1318893"/>
                <a:gd name="connsiteX4" fmla="*/ 794658 w 827179"/>
                <a:gd name="connsiteY4" fmla="*/ 24400 h 1318893"/>
                <a:gd name="connsiteX5" fmla="*/ 825500 w 827179"/>
                <a:gd name="connsiteY5" fmla="*/ 45264 h 1318893"/>
                <a:gd name="connsiteX6" fmla="*/ 754743 w 827179"/>
                <a:gd name="connsiteY6" fmla="*/ 375464 h 1318893"/>
                <a:gd name="connsiteX7" fmla="*/ 508000 w 827179"/>
                <a:gd name="connsiteY7" fmla="*/ 810893 h 1318893"/>
                <a:gd name="connsiteX8" fmla="*/ 232229 w 827179"/>
                <a:gd name="connsiteY8" fmla="*/ 1202778 h 1318893"/>
                <a:gd name="connsiteX9" fmla="*/ 203200 w 827179"/>
                <a:gd name="connsiteY9" fmla="*/ 1304378 h 1318893"/>
                <a:gd name="connsiteX0" fmla="*/ 0 w 825651"/>
                <a:gd name="connsiteY0" fmla="*/ 1324090 h 1324090"/>
                <a:gd name="connsiteX1" fmla="*/ 381454 w 825651"/>
                <a:gd name="connsiteY1" fmla="*/ 733993 h 1324090"/>
                <a:gd name="connsiteX2" fmla="*/ 638629 w 825651"/>
                <a:gd name="connsiteY2" fmla="*/ 279061 h 1324090"/>
                <a:gd name="connsiteX3" fmla="*/ 682625 w 825651"/>
                <a:gd name="connsiteY3" fmla="*/ 23021 h 1324090"/>
                <a:gd name="connsiteX4" fmla="*/ 770845 w 825651"/>
                <a:gd name="connsiteY4" fmla="*/ 15310 h 1324090"/>
                <a:gd name="connsiteX5" fmla="*/ 825500 w 825651"/>
                <a:gd name="connsiteY5" fmla="*/ 50461 h 1324090"/>
                <a:gd name="connsiteX6" fmla="*/ 754743 w 825651"/>
                <a:gd name="connsiteY6" fmla="*/ 380661 h 1324090"/>
                <a:gd name="connsiteX7" fmla="*/ 508000 w 825651"/>
                <a:gd name="connsiteY7" fmla="*/ 816090 h 1324090"/>
                <a:gd name="connsiteX8" fmla="*/ 232229 w 825651"/>
                <a:gd name="connsiteY8" fmla="*/ 1207975 h 1324090"/>
                <a:gd name="connsiteX9" fmla="*/ 203200 w 825651"/>
                <a:gd name="connsiteY9" fmla="*/ 1309575 h 132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651" h="1324090">
                  <a:moveTo>
                    <a:pt x="0" y="1324090"/>
                  </a:moveTo>
                  <a:cubicBezTo>
                    <a:pt x="113695" y="1120889"/>
                    <a:pt x="275016" y="908164"/>
                    <a:pt x="381454" y="733993"/>
                  </a:cubicBezTo>
                  <a:cubicBezTo>
                    <a:pt x="487892" y="559821"/>
                    <a:pt x="588434" y="397556"/>
                    <a:pt x="638629" y="279061"/>
                  </a:cubicBezTo>
                  <a:cubicBezTo>
                    <a:pt x="688824" y="160566"/>
                    <a:pt x="660589" y="66979"/>
                    <a:pt x="682625" y="23021"/>
                  </a:cubicBezTo>
                  <a:cubicBezTo>
                    <a:pt x="704661" y="-20937"/>
                    <a:pt x="747033" y="10737"/>
                    <a:pt x="770845" y="15310"/>
                  </a:cubicBezTo>
                  <a:cubicBezTo>
                    <a:pt x="794657" y="19883"/>
                    <a:pt x="828184" y="-10431"/>
                    <a:pt x="825500" y="50461"/>
                  </a:cubicBezTo>
                  <a:cubicBezTo>
                    <a:pt x="822816" y="111353"/>
                    <a:pt x="807660" y="253056"/>
                    <a:pt x="754743" y="380661"/>
                  </a:cubicBezTo>
                  <a:cubicBezTo>
                    <a:pt x="701826" y="508266"/>
                    <a:pt x="595086" y="678204"/>
                    <a:pt x="508000" y="816090"/>
                  </a:cubicBezTo>
                  <a:cubicBezTo>
                    <a:pt x="420914" y="953976"/>
                    <a:pt x="283029" y="1125728"/>
                    <a:pt x="232229" y="1207975"/>
                  </a:cubicBezTo>
                  <a:cubicBezTo>
                    <a:pt x="181429" y="1290222"/>
                    <a:pt x="192314" y="1299898"/>
                    <a:pt x="203200" y="1309575"/>
                  </a:cubicBezTo>
                </a:path>
              </a:pathLst>
            </a:custGeom>
            <a:solidFill>
              <a:srgbClr val="CC6600"/>
            </a:solidFill>
            <a:ln>
              <a:solidFill>
                <a:srgbClr val="663300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72" name="63 Grupo"/>
            <p:cNvGrpSpPr/>
            <p:nvPr/>
          </p:nvGrpSpPr>
          <p:grpSpPr>
            <a:xfrm>
              <a:off x="1260842" y="4443967"/>
              <a:ext cx="675751" cy="599262"/>
              <a:chOff x="-972616" y="4126262"/>
              <a:chExt cx="790291" cy="786638"/>
            </a:xfrm>
          </p:grpSpPr>
          <p:sp>
            <p:nvSpPr>
              <p:cNvPr id="73" name="64 Forma libre"/>
              <p:cNvSpPr/>
              <p:nvPr/>
            </p:nvSpPr>
            <p:spPr>
              <a:xfrm>
                <a:off x="-972458" y="4426857"/>
                <a:ext cx="624809" cy="486043"/>
              </a:xfrm>
              <a:custGeom>
                <a:avLst/>
                <a:gdLst>
                  <a:gd name="connsiteX0" fmla="*/ 29028 w 638644"/>
                  <a:gd name="connsiteY0" fmla="*/ 0 h 478972"/>
                  <a:gd name="connsiteX1" fmla="*/ 14514 w 638644"/>
                  <a:gd name="connsiteY1" fmla="*/ 159657 h 478972"/>
                  <a:gd name="connsiteX2" fmla="*/ 0 w 638644"/>
                  <a:gd name="connsiteY2" fmla="*/ 275772 h 478972"/>
                  <a:gd name="connsiteX3" fmla="*/ 14514 w 638644"/>
                  <a:gd name="connsiteY3" fmla="*/ 348343 h 478972"/>
                  <a:gd name="connsiteX4" fmla="*/ 72571 w 638644"/>
                  <a:gd name="connsiteY4" fmla="*/ 406400 h 478972"/>
                  <a:gd name="connsiteX5" fmla="*/ 435428 w 638644"/>
                  <a:gd name="connsiteY5" fmla="*/ 478972 h 478972"/>
                  <a:gd name="connsiteX6" fmla="*/ 624114 w 638644"/>
                  <a:gd name="connsiteY6" fmla="*/ 406400 h 478972"/>
                  <a:gd name="connsiteX7" fmla="*/ 624114 w 638644"/>
                  <a:gd name="connsiteY7" fmla="*/ 304800 h 478972"/>
                  <a:gd name="connsiteX8" fmla="*/ 609600 w 638644"/>
                  <a:gd name="connsiteY8" fmla="*/ 116114 h 478972"/>
                  <a:gd name="connsiteX9" fmla="*/ 566057 w 638644"/>
                  <a:gd name="connsiteY9" fmla="*/ 116114 h 478972"/>
                  <a:gd name="connsiteX10" fmla="*/ 391886 w 638644"/>
                  <a:gd name="connsiteY10" fmla="*/ 130629 h 478972"/>
                  <a:gd name="connsiteX11" fmla="*/ 145143 w 638644"/>
                  <a:gd name="connsiteY11" fmla="*/ 130629 h 478972"/>
                  <a:gd name="connsiteX12" fmla="*/ 29028 w 638644"/>
                  <a:gd name="connsiteY12" fmla="*/ 87086 h 478972"/>
                  <a:gd name="connsiteX0" fmla="*/ 29028 w 624809"/>
                  <a:gd name="connsiteY0" fmla="*/ 0 h 486043"/>
                  <a:gd name="connsiteX1" fmla="*/ 14514 w 624809"/>
                  <a:gd name="connsiteY1" fmla="*/ 159657 h 486043"/>
                  <a:gd name="connsiteX2" fmla="*/ 0 w 624809"/>
                  <a:gd name="connsiteY2" fmla="*/ 275772 h 486043"/>
                  <a:gd name="connsiteX3" fmla="*/ 14514 w 624809"/>
                  <a:gd name="connsiteY3" fmla="*/ 348343 h 486043"/>
                  <a:gd name="connsiteX4" fmla="*/ 72571 w 624809"/>
                  <a:gd name="connsiteY4" fmla="*/ 406400 h 486043"/>
                  <a:gd name="connsiteX5" fmla="*/ 435428 w 624809"/>
                  <a:gd name="connsiteY5" fmla="*/ 478972 h 486043"/>
                  <a:gd name="connsiteX6" fmla="*/ 601889 w 624809"/>
                  <a:gd name="connsiteY6" fmla="*/ 463550 h 486043"/>
                  <a:gd name="connsiteX7" fmla="*/ 624114 w 624809"/>
                  <a:gd name="connsiteY7" fmla="*/ 304800 h 486043"/>
                  <a:gd name="connsiteX8" fmla="*/ 609600 w 624809"/>
                  <a:gd name="connsiteY8" fmla="*/ 116114 h 486043"/>
                  <a:gd name="connsiteX9" fmla="*/ 566057 w 624809"/>
                  <a:gd name="connsiteY9" fmla="*/ 116114 h 486043"/>
                  <a:gd name="connsiteX10" fmla="*/ 391886 w 624809"/>
                  <a:gd name="connsiteY10" fmla="*/ 130629 h 486043"/>
                  <a:gd name="connsiteX11" fmla="*/ 145143 w 624809"/>
                  <a:gd name="connsiteY11" fmla="*/ 130629 h 486043"/>
                  <a:gd name="connsiteX12" fmla="*/ 29028 w 624809"/>
                  <a:gd name="connsiteY12" fmla="*/ 87086 h 486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24809" h="486043">
                    <a:moveTo>
                      <a:pt x="29028" y="0"/>
                    </a:moveTo>
                    <a:cubicBezTo>
                      <a:pt x="24190" y="56847"/>
                      <a:pt x="19352" y="113695"/>
                      <a:pt x="14514" y="159657"/>
                    </a:cubicBezTo>
                    <a:cubicBezTo>
                      <a:pt x="9676" y="205619"/>
                      <a:pt x="0" y="244324"/>
                      <a:pt x="0" y="275772"/>
                    </a:cubicBezTo>
                    <a:cubicBezTo>
                      <a:pt x="0" y="307220"/>
                      <a:pt x="2419" y="326572"/>
                      <a:pt x="14514" y="348343"/>
                    </a:cubicBezTo>
                    <a:cubicBezTo>
                      <a:pt x="26609" y="370114"/>
                      <a:pt x="2419" y="384629"/>
                      <a:pt x="72571" y="406400"/>
                    </a:cubicBezTo>
                    <a:cubicBezTo>
                      <a:pt x="142723" y="428172"/>
                      <a:pt x="347208" y="469447"/>
                      <a:pt x="435428" y="478972"/>
                    </a:cubicBezTo>
                    <a:cubicBezTo>
                      <a:pt x="523648" y="488497"/>
                      <a:pt x="570441" y="492579"/>
                      <a:pt x="601889" y="463550"/>
                    </a:cubicBezTo>
                    <a:cubicBezTo>
                      <a:pt x="633337" y="434521"/>
                      <a:pt x="622829" y="362706"/>
                      <a:pt x="624114" y="304800"/>
                    </a:cubicBezTo>
                    <a:cubicBezTo>
                      <a:pt x="625399" y="246894"/>
                      <a:pt x="619276" y="147562"/>
                      <a:pt x="609600" y="116114"/>
                    </a:cubicBezTo>
                    <a:cubicBezTo>
                      <a:pt x="599924" y="84666"/>
                      <a:pt x="602343" y="113695"/>
                      <a:pt x="566057" y="116114"/>
                    </a:cubicBezTo>
                    <a:cubicBezTo>
                      <a:pt x="529771" y="118533"/>
                      <a:pt x="462038" y="128210"/>
                      <a:pt x="391886" y="130629"/>
                    </a:cubicBezTo>
                    <a:cubicBezTo>
                      <a:pt x="321734" y="133048"/>
                      <a:pt x="205619" y="137886"/>
                      <a:pt x="145143" y="130629"/>
                    </a:cubicBezTo>
                    <a:cubicBezTo>
                      <a:pt x="84667" y="123372"/>
                      <a:pt x="56847" y="105229"/>
                      <a:pt x="29028" y="87086"/>
                    </a:cubicBezTo>
                  </a:path>
                </a:pathLst>
              </a:custGeom>
              <a:solidFill>
                <a:srgbClr val="CC6600"/>
              </a:solidFill>
              <a:ln>
                <a:solidFill>
                  <a:srgbClr val="663300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4" name="65 Forma libre"/>
              <p:cNvSpPr/>
              <p:nvPr/>
            </p:nvSpPr>
            <p:spPr>
              <a:xfrm>
                <a:off x="-390319" y="4152037"/>
                <a:ext cx="207994" cy="737493"/>
              </a:xfrm>
              <a:custGeom>
                <a:avLst/>
                <a:gdLst>
                  <a:gd name="connsiteX0" fmla="*/ 169339 w 207994"/>
                  <a:gd name="connsiteY0" fmla="*/ 104842 h 688725"/>
                  <a:gd name="connsiteX1" fmla="*/ 85519 w 207994"/>
                  <a:gd name="connsiteY1" fmla="*/ 13402 h 688725"/>
                  <a:gd name="connsiteX2" fmla="*/ 62659 w 207994"/>
                  <a:gd name="connsiteY2" fmla="*/ 13402 h 688725"/>
                  <a:gd name="connsiteX3" fmla="*/ 1699 w 207994"/>
                  <a:gd name="connsiteY3" fmla="*/ 135322 h 688725"/>
                  <a:gd name="connsiteX4" fmla="*/ 16939 w 207994"/>
                  <a:gd name="connsiteY4" fmla="*/ 440122 h 688725"/>
                  <a:gd name="connsiteX5" fmla="*/ 16939 w 207994"/>
                  <a:gd name="connsiteY5" fmla="*/ 661102 h 688725"/>
                  <a:gd name="connsiteX6" fmla="*/ 16939 w 207994"/>
                  <a:gd name="connsiteY6" fmla="*/ 668722 h 688725"/>
                  <a:gd name="connsiteX7" fmla="*/ 55039 w 207994"/>
                  <a:gd name="connsiteY7" fmla="*/ 668722 h 688725"/>
                  <a:gd name="connsiteX8" fmla="*/ 100759 w 207994"/>
                  <a:gd name="connsiteY8" fmla="*/ 638242 h 688725"/>
                  <a:gd name="connsiteX9" fmla="*/ 115999 w 207994"/>
                  <a:gd name="connsiteY9" fmla="*/ 638242 h 688725"/>
                  <a:gd name="connsiteX10" fmla="*/ 138859 w 207994"/>
                  <a:gd name="connsiteY10" fmla="*/ 645862 h 688725"/>
                  <a:gd name="connsiteX11" fmla="*/ 192199 w 207994"/>
                  <a:gd name="connsiteY11" fmla="*/ 683962 h 688725"/>
                  <a:gd name="connsiteX12" fmla="*/ 207439 w 207994"/>
                  <a:gd name="connsiteY12" fmla="*/ 523942 h 688725"/>
                  <a:gd name="connsiteX13" fmla="*/ 176959 w 207994"/>
                  <a:gd name="connsiteY13" fmla="*/ 226762 h 688725"/>
                  <a:gd name="connsiteX14" fmla="*/ 169339 w 207994"/>
                  <a:gd name="connsiteY14" fmla="*/ 104842 h 688725"/>
                  <a:gd name="connsiteX0" fmla="*/ 169339 w 207994"/>
                  <a:gd name="connsiteY0" fmla="*/ 122783 h 706666"/>
                  <a:gd name="connsiteX1" fmla="*/ 120444 w 207994"/>
                  <a:gd name="connsiteY1" fmla="*/ 5943 h 706666"/>
                  <a:gd name="connsiteX2" fmla="*/ 62659 w 207994"/>
                  <a:gd name="connsiteY2" fmla="*/ 31343 h 706666"/>
                  <a:gd name="connsiteX3" fmla="*/ 1699 w 207994"/>
                  <a:gd name="connsiteY3" fmla="*/ 153263 h 706666"/>
                  <a:gd name="connsiteX4" fmla="*/ 16939 w 207994"/>
                  <a:gd name="connsiteY4" fmla="*/ 458063 h 706666"/>
                  <a:gd name="connsiteX5" fmla="*/ 16939 w 207994"/>
                  <a:gd name="connsiteY5" fmla="*/ 679043 h 706666"/>
                  <a:gd name="connsiteX6" fmla="*/ 16939 w 207994"/>
                  <a:gd name="connsiteY6" fmla="*/ 686663 h 706666"/>
                  <a:gd name="connsiteX7" fmla="*/ 55039 w 207994"/>
                  <a:gd name="connsiteY7" fmla="*/ 686663 h 706666"/>
                  <a:gd name="connsiteX8" fmla="*/ 100759 w 207994"/>
                  <a:gd name="connsiteY8" fmla="*/ 656183 h 706666"/>
                  <a:gd name="connsiteX9" fmla="*/ 115999 w 207994"/>
                  <a:gd name="connsiteY9" fmla="*/ 656183 h 706666"/>
                  <a:gd name="connsiteX10" fmla="*/ 138859 w 207994"/>
                  <a:gd name="connsiteY10" fmla="*/ 663803 h 706666"/>
                  <a:gd name="connsiteX11" fmla="*/ 192199 w 207994"/>
                  <a:gd name="connsiteY11" fmla="*/ 701903 h 706666"/>
                  <a:gd name="connsiteX12" fmla="*/ 207439 w 207994"/>
                  <a:gd name="connsiteY12" fmla="*/ 541883 h 706666"/>
                  <a:gd name="connsiteX13" fmla="*/ 176959 w 207994"/>
                  <a:gd name="connsiteY13" fmla="*/ 244703 h 706666"/>
                  <a:gd name="connsiteX14" fmla="*/ 169339 w 207994"/>
                  <a:gd name="connsiteY14" fmla="*/ 122783 h 706666"/>
                  <a:gd name="connsiteX0" fmla="*/ 169339 w 207994"/>
                  <a:gd name="connsiteY0" fmla="*/ 122783 h 737493"/>
                  <a:gd name="connsiteX1" fmla="*/ 120444 w 207994"/>
                  <a:gd name="connsiteY1" fmla="*/ 5943 h 737493"/>
                  <a:gd name="connsiteX2" fmla="*/ 62659 w 207994"/>
                  <a:gd name="connsiteY2" fmla="*/ 31343 h 737493"/>
                  <a:gd name="connsiteX3" fmla="*/ 1699 w 207994"/>
                  <a:gd name="connsiteY3" fmla="*/ 153263 h 737493"/>
                  <a:gd name="connsiteX4" fmla="*/ 16939 w 207994"/>
                  <a:gd name="connsiteY4" fmla="*/ 458063 h 737493"/>
                  <a:gd name="connsiteX5" fmla="*/ 16939 w 207994"/>
                  <a:gd name="connsiteY5" fmla="*/ 679043 h 737493"/>
                  <a:gd name="connsiteX6" fmla="*/ 20114 w 207994"/>
                  <a:gd name="connsiteY6" fmla="*/ 737463 h 737493"/>
                  <a:gd name="connsiteX7" fmla="*/ 55039 w 207994"/>
                  <a:gd name="connsiteY7" fmla="*/ 686663 h 737493"/>
                  <a:gd name="connsiteX8" fmla="*/ 100759 w 207994"/>
                  <a:gd name="connsiteY8" fmla="*/ 656183 h 737493"/>
                  <a:gd name="connsiteX9" fmla="*/ 115999 w 207994"/>
                  <a:gd name="connsiteY9" fmla="*/ 656183 h 737493"/>
                  <a:gd name="connsiteX10" fmla="*/ 138859 w 207994"/>
                  <a:gd name="connsiteY10" fmla="*/ 663803 h 737493"/>
                  <a:gd name="connsiteX11" fmla="*/ 192199 w 207994"/>
                  <a:gd name="connsiteY11" fmla="*/ 701903 h 737493"/>
                  <a:gd name="connsiteX12" fmla="*/ 207439 w 207994"/>
                  <a:gd name="connsiteY12" fmla="*/ 541883 h 737493"/>
                  <a:gd name="connsiteX13" fmla="*/ 176959 w 207994"/>
                  <a:gd name="connsiteY13" fmla="*/ 244703 h 737493"/>
                  <a:gd name="connsiteX14" fmla="*/ 169339 w 207994"/>
                  <a:gd name="connsiteY14" fmla="*/ 122783 h 73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07994" h="737493">
                    <a:moveTo>
                      <a:pt x="169339" y="122783"/>
                    </a:moveTo>
                    <a:cubicBezTo>
                      <a:pt x="159920" y="82990"/>
                      <a:pt x="138224" y="21183"/>
                      <a:pt x="120444" y="5943"/>
                    </a:cubicBezTo>
                    <a:cubicBezTo>
                      <a:pt x="102664" y="-9297"/>
                      <a:pt x="82450" y="6790"/>
                      <a:pt x="62659" y="31343"/>
                    </a:cubicBezTo>
                    <a:cubicBezTo>
                      <a:pt x="42868" y="55896"/>
                      <a:pt x="9319" y="82143"/>
                      <a:pt x="1699" y="153263"/>
                    </a:cubicBezTo>
                    <a:cubicBezTo>
                      <a:pt x="-5921" y="224383"/>
                      <a:pt x="14399" y="370433"/>
                      <a:pt x="16939" y="458063"/>
                    </a:cubicBezTo>
                    <a:cubicBezTo>
                      <a:pt x="19479" y="545693"/>
                      <a:pt x="16410" y="632476"/>
                      <a:pt x="16939" y="679043"/>
                    </a:cubicBezTo>
                    <a:cubicBezTo>
                      <a:pt x="17468" y="725610"/>
                      <a:pt x="19056" y="717990"/>
                      <a:pt x="20114" y="737463"/>
                    </a:cubicBezTo>
                    <a:cubicBezTo>
                      <a:pt x="26464" y="738733"/>
                      <a:pt x="41598" y="700210"/>
                      <a:pt x="55039" y="686663"/>
                    </a:cubicBezTo>
                    <a:cubicBezTo>
                      <a:pt x="68480" y="673116"/>
                      <a:pt x="90599" y="661263"/>
                      <a:pt x="100759" y="656183"/>
                    </a:cubicBezTo>
                    <a:cubicBezTo>
                      <a:pt x="110919" y="651103"/>
                      <a:pt x="109649" y="654913"/>
                      <a:pt x="115999" y="656183"/>
                    </a:cubicBezTo>
                    <a:cubicBezTo>
                      <a:pt x="122349" y="657453"/>
                      <a:pt x="126159" y="656183"/>
                      <a:pt x="138859" y="663803"/>
                    </a:cubicBezTo>
                    <a:cubicBezTo>
                      <a:pt x="151559" y="671423"/>
                      <a:pt x="180769" y="722223"/>
                      <a:pt x="192199" y="701903"/>
                    </a:cubicBezTo>
                    <a:cubicBezTo>
                      <a:pt x="203629" y="681583"/>
                      <a:pt x="209979" y="618083"/>
                      <a:pt x="207439" y="541883"/>
                    </a:cubicBezTo>
                    <a:cubicBezTo>
                      <a:pt x="204899" y="465683"/>
                      <a:pt x="185849" y="317093"/>
                      <a:pt x="176959" y="244703"/>
                    </a:cubicBezTo>
                    <a:cubicBezTo>
                      <a:pt x="168069" y="172313"/>
                      <a:pt x="178758" y="162576"/>
                      <a:pt x="169339" y="122783"/>
                    </a:cubicBezTo>
                    <a:close/>
                  </a:path>
                </a:pathLst>
              </a:custGeom>
              <a:solidFill>
                <a:srgbClr val="CC6600"/>
              </a:solidFill>
              <a:ln>
                <a:solidFill>
                  <a:srgbClr val="663300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5" name="66 Forma libre"/>
              <p:cNvSpPr/>
              <p:nvPr/>
            </p:nvSpPr>
            <p:spPr>
              <a:xfrm>
                <a:off x="-972616" y="4126262"/>
                <a:ext cx="760944" cy="506698"/>
              </a:xfrm>
              <a:custGeom>
                <a:avLst/>
                <a:gdLst>
                  <a:gd name="connsiteX0" fmla="*/ 103258 w 743096"/>
                  <a:gd name="connsiteY0" fmla="*/ 39015 h 493511"/>
                  <a:gd name="connsiteX1" fmla="*/ 1658 w 743096"/>
                  <a:gd name="connsiteY1" fmla="*/ 372844 h 493511"/>
                  <a:gd name="connsiteX2" fmla="*/ 190344 w 743096"/>
                  <a:gd name="connsiteY2" fmla="*/ 459929 h 493511"/>
                  <a:gd name="connsiteX3" fmla="*/ 422572 w 743096"/>
                  <a:gd name="connsiteY3" fmla="*/ 488958 h 493511"/>
                  <a:gd name="connsiteX4" fmla="*/ 596744 w 743096"/>
                  <a:gd name="connsiteY4" fmla="*/ 474444 h 493511"/>
                  <a:gd name="connsiteX5" fmla="*/ 654801 w 743096"/>
                  <a:gd name="connsiteY5" fmla="*/ 314787 h 493511"/>
                  <a:gd name="connsiteX6" fmla="*/ 640287 w 743096"/>
                  <a:gd name="connsiteY6" fmla="*/ 68044 h 493511"/>
                  <a:gd name="connsiteX7" fmla="*/ 683829 w 743096"/>
                  <a:gd name="connsiteY7" fmla="*/ 68044 h 493511"/>
                  <a:gd name="connsiteX8" fmla="*/ 741887 w 743096"/>
                  <a:gd name="connsiteY8" fmla="*/ 140615 h 493511"/>
                  <a:gd name="connsiteX9" fmla="*/ 712858 w 743096"/>
                  <a:gd name="connsiteY9" fmla="*/ 82558 h 493511"/>
                  <a:gd name="connsiteX10" fmla="*/ 596744 w 743096"/>
                  <a:gd name="connsiteY10" fmla="*/ 39015 h 493511"/>
                  <a:gd name="connsiteX11" fmla="*/ 393544 w 743096"/>
                  <a:gd name="connsiteY11" fmla="*/ 53529 h 493511"/>
                  <a:gd name="connsiteX12" fmla="*/ 248401 w 743096"/>
                  <a:gd name="connsiteY12" fmla="*/ 39015 h 493511"/>
                  <a:gd name="connsiteX13" fmla="*/ 190344 w 743096"/>
                  <a:gd name="connsiteY13" fmla="*/ 9987 h 493511"/>
                  <a:gd name="connsiteX14" fmla="*/ 103258 w 743096"/>
                  <a:gd name="connsiteY14" fmla="*/ 39015 h 493511"/>
                  <a:gd name="connsiteX0" fmla="*/ 103258 w 743096"/>
                  <a:gd name="connsiteY0" fmla="*/ 39015 h 506463"/>
                  <a:gd name="connsiteX1" fmla="*/ 1658 w 743096"/>
                  <a:gd name="connsiteY1" fmla="*/ 372844 h 506463"/>
                  <a:gd name="connsiteX2" fmla="*/ 190344 w 743096"/>
                  <a:gd name="connsiteY2" fmla="*/ 459929 h 506463"/>
                  <a:gd name="connsiteX3" fmla="*/ 422572 w 743096"/>
                  <a:gd name="connsiteY3" fmla="*/ 488958 h 506463"/>
                  <a:gd name="connsiteX4" fmla="*/ 596744 w 743096"/>
                  <a:gd name="connsiteY4" fmla="*/ 493494 h 506463"/>
                  <a:gd name="connsiteX5" fmla="*/ 654801 w 743096"/>
                  <a:gd name="connsiteY5" fmla="*/ 314787 h 506463"/>
                  <a:gd name="connsiteX6" fmla="*/ 640287 w 743096"/>
                  <a:gd name="connsiteY6" fmla="*/ 68044 h 506463"/>
                  <a:gd name="connsiteX7" fmla="*/ 683829 w 743096"/>
                  <a:gd name="connsiteY7" fmla="*/ 68044 h 506463"/>
                  <a:gd name="connsiteX8" fmla="*/ 741887 w 743096"/>
                  <a:gd name="connsiteY8" fmla="*/ 140615 h 506463"/>
                  <a:gd name="connsiteX9" fmla="*/ 712858 w 743096"/>
                  <a:gd name="connsiteY9" fmla="*/ 82558 h 506463"/>
                  <a:gd name="connsiteX10" fmla="*/ 596744 w 743096"/>
                  <a:gd name="connsiteY10" fmla="*/ 39015 h 506463"/>
                  <a:gd name="connsiteX11" fmla="*/ 393544 w 743096"/>
                  <a:gd name="connsiteY11" fmla="*/ 53529 h 506463"/>
                  <a:gd name="connsiteX12" fmla="*/ 248401 w 743096"/>
                  <a:gd name="connsiteY12" fmla="*/ 39015 h 506463"/>
                  <a:gd name="connsiteX13" fmla="*/ 190344 w 743096"/>
                  <a:gd name="connsiteY13" fmla="*/ 9987 h 506463"/>
                  <a:gd name="connsiteX14" fmla="*/ 103258 w 743096"/>
                  <a:gd name="connsiteY14" fmla="*/ 39015 h 506463"/>
                  <a:gd name="connsiteX0" fmla="*/ 103258 w 743096"/>
                  <a:gd name="connsiteY0" fmla="*/ 39015 h 506698"/>
                  <a:gd name="connsiteX1" fmla="*/ 1658 w 743096"/>
                  <a:gd name="connsiteY1" fmla="*/ 372844 h 506698"/>
                  <a:gd name="connsiteX2" fmla="*/ 190344 w 743096"/>
                  <a:gd name="connsiteY2" fmla="*/ 459929 h 506698"/>
                  <a:gd name="connsiteX3" fmla="*/ 422572 w 743096"/>
                  <a:gd name="connsiteY3" fmla="*/ 488958 h 506698"/>
                  <a:gd name="connsiteX4" fmla="*/ 596744 w 743096"/>
                  <a:gd name="connsiteY4" fmla="*/ 493494 h 506698"/>
                  <a:gd name="connsiteX5" fmla="*/ 623051 w 743096"/>
                  <a:gd name="connsiteY5" fmla="*/ 311612 h 506698"/>
                  <a:gd name="connsiteX6" fmla="*/ 640287 w 743096"/>
                  <a:gd name="connsiteY6" fmla="*/ 68044 h 506698"/>
                  <a:gd name="connsiteX7" fmla="*/ 683829 w 743096"/>
                  <a:gd name="connsiteY7" fmla="*/ 68044 h 506698"/>
                  <a:gd name="connsiteX8" fmla="*/ 741887 w 743096"/>
                  <a:gd name="connsiteY8" fmla="*/ 140615 h 506698"/>
                  <a:gd name="connsiteX9" fmla="*/ 712858 w 743096"/>
                  <a:gd name="connsiteY9" fmla="*/ 82558 h 506698"/>
                  <a:gd name="connsiteX10" fmla="*/ 596744 w 743096"/>
                  <a:gd name="connsiteY10" fmla="*/ 39015 h 506698"/>
                  <a:gd name="connsiteX11" fmla="*/ 393544 w 743096"/>
                  <a:gd name="connsiteY11" fmla="*/ 53529 h 506698"/>
                  <a:gd name="connsiteX12" fmla="*/ 248401 w 743096"/>
                  <a:gd name="connsiteY12" fmla="*/ 39015 h 506698"/>
                  <a:gd name="connsiteX13" fmla="*/ 190344 w 743096"/>
                  <a:gd name="connsiteY13" fmla="*/ 9987 h 506698"/>
                  <a:gd name="connsiteX14" fmla="*/ 103258 w 743096"/>
                  <a:gd name="connsiteY14" fmla="*/ 39015 h 506698"/>
                  <a:gd name="connsiteX0" fmla="*/ 103258 w 743096"/>
                  <a:gd name="connsiteY0" fmla="*/ 39015 h 506698"/>
                  <a:gd name="connsiteX1" fmla="*/ 1658 w 743096"/>
                  <a:gd name="connsiteY1" fmla="*/ 372844 h 506698"/>
                  <a:gd name="connsiteX2" fmla="*/ 190344 w 743096"/>
                  <a:gd name="connsiteY2" fmla="*/ 459929 h 506698"/>
                  <a:gd name="connsiteX3" fmla="*/ 422572 w 743096"/>
                  <a:gd name="connsiteY3" fmla="*/ 488958 h 506698"/>
                  <a:gd name="connsiteX4" fmla="*/ 596744 w 743096"/>
                  <a:gd name="connsiteY4" fmla="*/ 493494 h 506698"/>
                  <a:gd name="connsiteX5" fmla="*/ 623051 w 743096"/>
                  <a:gd name="connsiteY5" fmla="*/ 311612 h 506698"/>
                  <a:gd name="connsiteX6" fmla="*/ 640287 w 743096"/>
                  <a:gd name="connsiteY6" fmla="*/ 68044 h 506698"/>
                  <a:gd name="connsiteX7" fmla="*/ 683829 w 743096"/>
                  <a:gd name="connsiteY7" fmla="*/ 39469 h 506698"/>
                  <a:gd name="connsiteX8" fmla="*/ 741887 w 743096"/>
                  <a:gd name="connsiteY8" fmla="*/ 140615 h 506698"/>
                  <a:gd name="connsiteX9" fmla="*/ 712858 w 743096"/>
                  <a:gd name="connsiteY9" fmla="*/ 82558 h 506698"/>
                  <a:gd name="connsiteX10" fmla="*/ 596744 w 743096"/>
                  <a:gd name="connsiteY10" fmla="*/ 39015 h 506698"/>
                  <a:gd name="connsiteX11" fmla="*/ 393544 w 743096"/>
                  <a:gd name="connsiteY11" fmla="*/ 53529 h 506698"/>
                  <a:gd name="connsiteX12" fmla="*/ 248401 w 743096"/>
                  <a:gd name="connsiteY12" fmla="*/ 39015 h 506698"/>
                  <a:gd name="connsiteX13" fmla="*/ 190344 w 743096"/>
                  <a:gd name="connsiteY13" fmla="*/ 9987 h 506698"/>
                  <a:gd name="connsiteX14" fmla="*/ 103258 w 743096"/>
                  <a:gd name="connsiteY14" fmla="*/ 39015 h 506698"/>
                  <a:gd name="connsiteX0" fmla="*/ 103258 w 743060"/>
                  <a:gd name="connsiteY0" fmla="*/ 39015 h 506698"/>
                  <a:gd name="connsiteX1" fmla="*/ 1658 w 743060"/>
                  <a:gd name="connsiteY1" fmla="*/ 372844 h 506698"/>
                  <a:gd name="connsiteX2" fmla="*/ 190344 w 743060"/>
                  <a:gd name="connsiteY2" fmla="*/ 459929 h 506698"/>
                  <a:gd name="connsiteX3" fmla="*/ 422572 w 743060"/>
                  <a:gd name="connsiteY3" fmla="*/ 488958 h 506698"/>
                  <a:gd name="connsiteX4" fmla="*/ 596744 w 743060"/>
                  <a:gd name="connsiteY4" fmla="*/ 493494 h 506698"/>
                  <a:gd name="connsiteX5" fmla="*/ 623051 w 743060"/>
                  <a:gd name="connsiteY5" fmla="*/ 311612 h 506698"/>
                  <a:gd name="connsiteX6" fmla="*/ 640287 w 743060"/>
                  <a:gd name="connsiteY6" fmla="*/ 68044 h 506698"/>
                  <a:gd name="connsiteX7" fmla="*/ 683829 w 743060"/>
                  <a:gd name="connsiteY7" fmla="*/ 39469 h 506698"/>
                  <a:gd name="connsiteX8" fmla="*/ 741887 w 743060"/>
                  <a:gd name="connsiteY8" fmla="*/ 140615 h 506698"/>
                  <a:gd name="connsiteX9" fmla="*/ 712858 w 743060"/>
                  <a:gd name="connsiteY9" fmla="*/ 82558 h 506698"/>
                  <a:gd name="connsiteX10" fmla="*/ 599919 w 743060"/>
                  <a:gd name="connsiteY10" fmla="*/ 16790 h 506698"/>
                  <a:gd name="connsiteX11" fmla="*/ 393544 w 743060"/>
                  <a:gd name="connsiteY11" fmla="*/ 53529 h 506698"/>
                  <a:gd name="connsiteX12" fmla="*/ 248401 w 743060"/>
                  <a:gd name="connsiteY12" fmla="*/ 39015 h 506698"/>
                  <a:gd name="connsiteX13" fmla="*/ 190344 w 743060"/>
                  <a:gd name="connsiteY13" fmla="*/ 9987 h 506698"/>
                  <a:gd name="connsiteX14" fmla="*/ 103258 w 743060"/>
                  <a:gd name="connsiteY14" fmla="*/ 39015 h 506698"/>
                  <a:gd name="connsiteX0" fmla="*/ 103258 w 742546"/>
                  <a:gd name="connsiteY0" fmla="*/ 39015 h 506698"/>
                  <a:gd name="connsiteX1" fmla="*/ 1658 w 742546"/>
                  <a:gd name="connsiteY1" fmla="*/ 372844 h 506698"/>
                  <a:gd name="connsiteX2" fmla="*/ 190344 w 742546"/>
                  <a:gd name="connsiteY2" fmla="*/ 459929 h 506698"/>
                  <a:gd name="connsiteX3" fmla="*/ 422572 w 742546"/>
                  <a:gd name="connsiteY3" fmla="*/ 488958 h 506698"/>
                  <a:gd name="connsiteX4" fmla="*/ 596744 w 742546"/>
                  <a:gd name="connsiteY4" fmla="*/ 493494 h 506698"/>
                  <a:gd name="connsiteX5" fmla="*/ 623051 w 742546"/>
                  <a:gd name="connsiteY5" fmla="*/ 311612 h 506698"/>
                  <a:gd name="connsiteX6" fmla="*/ 640287 w 742546"/>
                  <a:gd name="connsiteY6" fmla="*/ 68044 h 506698"/>
                  <a:gd name="connsiteX7" fmla="*/ 693354 w 742546"/>
                  <a:gd name="connsiteY7" fmla="*/ 17244 h 506698"/>
                  <a:gd name="connsiteX8" fmla="*/ 741887 w 742546"/>
                  <a:gd name="connsiteY8" fmla="*/ 140615 h 506698"/>
                  <a:gd name="connsiteX9" fmla="*/ 712858 w 742546"/>
                  <a:gd name="connsiteY9" fmla="*/ 82558 h 506698"/>
                  <a:gd name="connsiteX10" fmla="*/ 599919 w 742546"/>
                  <a:gd name="connsiteY10" fmla="*/ 16790 h 506698"/>
                  <a:gd name="connsiteX11" fmla="*/ 393544 w 742546"/>
                  <a:gd name="connsiteY11" fmla="*/ 53529 h 506698"/>
                  <a:gd name="connsiteX12" fmla="*/ 248401 w 742546"/>
                  <a:gd name="connsiteY12" fmla="*/ 39015 h 506698"/>
                  <a:gd name="connsiteX13" fmla="*/ 190344 w 742546"/>
                  <a:gd name="connsiteY13" fmla="*/ 9987 h 506698"/>
                  <a:gd name="connsiteX14" fmla="*/ 103258 w 742546"/>
                  <a:gd name="connsiteY14" fmla="*/ 39015 h 506698"/>
                  <a:gd name="connsiteX0" fmla="*/ 103258 w 741899"/>
                  <a:gd name="connsiteY0" fmla="*/ 39015 h 506698"/>
                  <a:gd name="connsiteX1" fmla="*/ 1658 w 741899"/>
                  <a:gd name="connsiteY1" fmla="*/ 372844 h 506698"/>
                  <a:gd name="connsiteX2" fmla="*/ 190344 w 741899"/>
                  <a:gd name="connsiteY2" fmla="*/ 459929 h 506698"/>
                  <a:gd name="connsiteX3" fmla="*/ 422572 w 741899"/>
                  <a:gd name="connsiteY3" fmla="*/ 488958 h 506698"/>
                  <a:gd name="connsiteX4" fmla="*/ 596744 w 741899"/>
                  <a:gd name="connsiteY4" fmla="*/ 493494 h 506698"/>
                  <a:gd name="connsiteX5" fmla="*/ 623051 w 741899"/>
                  <a:gd name="connsiteY5" fmla="*/ 311612 h 506698"/>
                  <a:gd name="connsiteX6" fmla="*/ 640287 w 741899"/>
                  <a:gd name="connsiteY6" fmla="*/ 68044 h 506698"/>
                  <a:gd name="connsiteX7" fmla="*/ 693354 w 741899"/>
                  <a:gd name="connsiteY7" fmla="*/ 17244 h 506698"/>
                  <a:gd name="connsiteX8" fmla="*/ 741887 w 741899"/>
                  <a:gd name="connsiteY8" fmla="*/ 140615 h 506698"/>
                  <a:gd name="connsiteX9" fmla="*/ 696983 w 741899"/>
                  <a:gd name="connsiteY9" fmla="*/ 19058 h 506698"/>
                  <a:gd name="connsiteX10" fmla="*/ 599919 w 741899"/>
                  <a:gd name="connsiteY10" fmla="*/ 16790 h 506698"/>
                  <a:gd name="connsiteX11" fmla="*/ 393544 w 741899"/>
                  <a:gd name="connsiteY11" fmla="*/ 53529 h 506698"/>
                  <a:gd name="connsiteX12" fmla="*/ 248401 w 741899"/>
                  <a:gd name="connsiteY12" fmla="*/ 39015 h 506698"/>
                  <a:gd name="connsiteX13" fmla="*/ 190344 w 741899"/>
                  <a:gd name="connsiteY13" fmla="*/ 9987 h 506698"/>
                  <a:gd name="connsiteX14" fmla="*/ 103258 w 741899"/>
                  <a:gd name="connsiteY14" fmla="*/ 39015 h 506698"/>
                  <a:gd name="connsiteX0" fmla="*/ 103258 w 760944"/>
                  <a:gd name="connsiteY0" fmla="*/ 39015 h 506698"/>
                  <a:gd name="connsiteX1" fmla="*/ 1658 w 760944"/>
                  <a:gd name="connsiteY1" fmla="*/ 372844 h 506698"/>
                  <a:gd name="connsiteX2" fmla="*/ 190344 w 760944"/>
                  <a:gd name="connsiteY2" fmla="*/ 459929 h 506698"/>
                  <a:gd name="connsiteX3" fmla="*/ 422572 w 760944"/>
                  <a:gd name="connsiteY3" fmla="*/ 488958 h 506698"/>
                  <a:gd name="connsiteX4" fmla="*/ 596744 w 760944"/>
                  <a:gd name="connsiteY4" fmla="*/ 493494 h 506698"/>
                  <a:gd name="connsiteX5" fmla="*/ 623051 w 760944"/>
                  <a:gd name="connsiteY5" fmla="*/ 311612 h 506698"/>
                  <a:gd name="connsiteX6" fmla="*/ 640287 w 760944"/>
                  <a:gd name="connsiteY6" fmla="*/ 68044 h 506698"/>
                  <a:gd name="connsiteX7" fmla="*/ 693354 w 760944"/>
                  <a:gd name="connsiteY7" fmla="*/ 17244 h 506698"/>
                  <a:gd name="connsiteX8" fmla="*/ 760937 w 760944"/>
                  <a:gd name="connsiteY8" fmla="*/ 143790 h 506698"/>
                  <a:gd name="connsiteX9" fmla="*/ 696983 w 760944"/>
                  <a:gd name="connsiteY9" fmla="*/ 19058 h 506698"/>
                  <a:gd name="connsiteX10" fmla="*/ 599919 w 760944"/>
                  <a:gd name="connsiteY10" fmla="*/ 16790 h 506698"/>
                  <a:gd name="connsiteX11" fmla="*/ 393544 w 760944"/>
                  <a:gd name="connsiteY11" fmla="*/ 53529 h 506698"/>
                  <a:gd name="connsiteX12" fmla="*/ 248401 w 760944"/>
                  <a:gd name="connsiteY12" fmla="*/ 39015 h 506698"/>
                  <a:gd name="connsiteX13" fmla="*/ 190344 w 760944"/>
                  <a:gd name="connsiteY13" fmla="*/ 9987 h 506698"/>
                  <a:gd name="connsiteX14" fmla="*/ 103258 w 760944"/>
                  <a:gd name="connsiteY14" fmla="*/ 39015 h 50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60944" h="506698">
                    <a:moveTo>
                      <a:pt x="103258" y="39015"/>
                    </a:moveTo>
                    <a:cubicBezTo>
                      <a:pt x="71810" y="99491"/>
                      <a:pt x="-12856" y="302692"/>
                      <a:pt x="1658" y="372844"/>
                    </a:cubicBezTo>
                    <a:cubicBezTo>
                      <a:pt x="16172" y="442996"/>
                      <a:pt x="120192" y="440577"/>
                      <a:pt x="190344" y="459929"/>
                    </a:cubicBezTo>
                    <a:cubicBezTo>
                      <a:pt x="260496" y="479281"/>
                      <a:pt x="354839" y="483364"/>
                      <a:pt x="422572" y="488958"/>
                    </a:cubicBezTo>
                    <a:cubicBezTo>
                      <a:pt x="490305" y="494552"/>
                      <a:pt x="563331" y="523052"/>
                      <a:pt x="596744" y="493494"/>
                    </a:cubicBezTo>
                    <a:cubicBezTo>
                      <a:pt x="630157" y="463936"/>
                      <a:pt x="615794" y="382520"/>
                      <a:pt x="623051" y="311612"/>
                    </a:cubicBezTo>
                    <a:cubicBezTo>
                      <a:pt x="630308" y="240704"/>
                      <a:pt x="628570" y="117105"/>
                      <a:pt x="640287" y="68044"/>
                    </a:cubicBezTo>
                    <a:cubicBezTo>
                      <a:pt x="652004" y="18983"/>
                      <a:pt x="673246" y="4620"/>
                      <a:pt x="693354" y="17244"/>
                    </a:cubicBezTo>
                    <a:cubicBezTo>
                      <a:pt x="713462" y="29868"/>
                      <a:pt x="760332" y="143488"/>
                      <a:pt x="760937" y="143790"/>
                    </a:cubicBezTo>
                    <a:cubicBezTo>
                      <a:pt x="761542" y="144092"/>
                      <a:pt x="723819" y="40225"/>
                      <a:pt x="696983" y="19058"/>
                    </a:cubicBezTo>
                    <a:cubicBezTo>
                      <a:pt x="670147" y="-2109"/>
                      <a:pt x="650492" y="11045"/>
                      <a:pt x="599919" y="16790"/>
                    </a:cubicBezTo>
                    <a:cubicBezTo>
                      <a:pt x="549346" y="22535"/>
                      <a:pt x="452130" y="49825"/>
                      <a:pt x="393544" y="53529"/>
                    </a:cubicBezTo>
                    <a:cubicBezTo>
                      <a:pt x="334958" y="57233"/>
                      <a:pt x="282268" y="46272"/>
                      <a:pt x="248401" y="39015"/>
                    </a:cubicBezTo>
                    <a:cubicBezTo>
                      <a:pt x="214534" y="31758"/>
                      <a:pt x="209696" y="14825"/>
                      <a:pt x="190344" y="9987"/>
                    </a:cubicBezTo>
                    <a:cubicBezTo>
                      <a:pt x="170992" y="5149"/>
                      <a:pt x="134706" y="-21461"/>
                      <a:pt x="103258" y="39015"/>
                    </a:cubicBezTo>
                    <a:close/>
                  </a:path>
                </a:pathLst>
              </a:custGeom>
              <a:solidFill>
                <a:srgbClr val="CC6600"/>
              </a:solidFill>
              <a:ln>
                <a:solidFill>
                  <a:srgbClr val="663300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6" name="67 Forma libre"/>
              <p:cNvSpPr/>
              <p:nvPr/>
            </p:nvSpPr>
            <p:spPr>
              <a:xfrm>
                <a:off x="-919650" y="4133850"/>
                <a:ext cx="564050" cy="443278"/>
              </a:xfrm>
              <a:custGeom>
                <a:avLst/>
                <a:gdLst>
                  <a:gd name="connsiteX0" fmla="*/ 125900 w 564050"/>
                  <a:gd name="connsiteY0" fmla="*/ 0 h 443278"/>
                  <a:gd name="connsiteX1" fmla="*/ 81450 w 564050"/>
                  <a:gd name="connsiteY1" fmla="*/ 66675 h 443278"/>
                  <a:gd name="connsiteX2" fmla="*/ 37000 w 564050"/>
                  <a:gd name="connsiteY2" fmla="*/ 200025 h 443278"/>
                  <a:gd name="connsiteX3" fmla="*/ 8425 w 564050"/>
                  <a:gd name="connsiteY3" fmla="*/ 304800 h 443278"/>
                  <a:gd name="connsiteX4" fmla="*/ 2075 w 564050"/>
                  <a:gd name="connsiteY4" fmla="*/ 346075 h 443278"/>
                  <a:gd name="connsiteX5" fmla="*/ 40175 w 564050"/>
                  <a:gd name="connsiteY5" fmla="*/ 377825 h 443278"/>
                  <a:gd name="connsiteX6" fmla="*/ 303700 w 564050"/>
                  <a:gd name="connsiteY6" fmla="*/ 419100 h 443278"/>
                  <a:gd name="connsiteX7" fmla="*/ 370375 w 564050"/>
                  <a:gd name="connsiteY7" fmla="*/ 419100 h 443278"/>
                  <a:gd name="connsiteX8" fmla="*/ 433875 w 564050"/>
                  <a:gd name="connsiteY8" fmla="*/ 438150 h 443278"/>
                  <a:gd name="connsiteX9" fmla="*/ 503725 w 564050"/>
                  <a:gd name="connsiteY9" fmla="*/ 434975 h 443278"/>
                  <a:gd name="connsiteX10" fmla="*/ 510075 w 564050"/>
                  <a:gd name="connsiteY10" fmla="*/ 349250 h 443278"/>
                  <a:gd name="connsiteX11" fmla="*/ 516425 w 564050"/>
                  <a:gd name="connsiteY11" fmla="*/ 225425 h 443278"/>
                  <a:gd name="connsiteX12" fmla="*/ 522775 w 564050"/>
                  <a:gd name="connsiteY12" fmla="*/ 139700 h 443278"/>
                  <a:gd name="connsiteX13" fmla="*/ 535475 w 564050"/>
                  <a:gd name="connsiteY13" fmla="*/ 73025 h 443278"/>
                  <a:gd name="connsiteX14" fmla="*/ 545000 w 564050"/>
                  <a:gd name="connsiteY14" fmla="*/ 31750 h 443278"/>
                  <a:gd name="connsiteX15" fmla="*/ 564050 w 564050"/>
                  <a:gd name="connsiteY15" fmla="*/ 0 h 443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64050" h="443278">
                    <a:moveTo>
                      <a:pt x="125900" y="0"/>
                    </a:moveTo>
                    <a:cubicBezTo>
                      <a:pt x="111083" y="16669"/>
                      <a:pt x="96267" y="33338"/>
                      <a:pt x="81450" y="66675"/>
                    </a:cubicBezTo>
                    <a:cubicBezTo>
                      <a:pt x="66633" y="100013"/>
                      <a:pt x="49171" y="160338"/>
                      <a:pt x="37000" y="200025"/>
                    </a:cubicBezTo>
                    <a:cubicBezTo>
                      <a:pt x="24829" y="239712"/>
                      <a:pt x="14246" y="280458"/>
                      <a:pt x="8425" y="304800"/>
                    </a:cubicBezTo>
                    <a:cubicBezTo>
                      <a:pt x="2604" y="329142"/>
                      <a:pt x="-3217" y="333904"/>
                      <a:pt x="2075" y="346075"/>
                    </a:cubicBezTo>
                    <a:cubicBezTo>
                      <a:pt x="7367" y="358246"/>
                      <a:pt x="-10096" y="365654"/>
                      <a:pt x="40175" y="377825"/>
                    </a:cubicBezTo>
                    <a:cubicBezTo>
                      <a:pt x="90446" y="389996"/>
                      <a:pt x="248667" y="412221"/>
                      <a:pt x="303700" y="419100"/>
                    </a:cubicBezTo>
                    <a:cubicBezTo>
                      <a:pt x="358733" y="425979"/>
                      <a:pt x="348679" y="415925"/>
                      <a:pt x="370375" y="419100"/>
                    </a:cubicBezTo>
                    <a:cubicBezTo>
                      <a:pt x="392071" y="422275"/>
                      <a:pt x="411650" y="435504"/>
                      <a:pt x="433875" y="438150"/>
                    </a:cubicBezTo>
                    <a:cubicBezTo>
                      <a:pt x="456100" y="440796"/>
                      <a:pt x="491025" y="449792"/>
                      <a:pt x="503725" y="434975"/>
                    </a:cubicBezTo>
                    <a:cubicBezTo>
                      <a:pt x="516425" y="420158"/>
                      <a:pt x="507958" y="384175"/>
                      <a:pt x="510075" y="349250"/>
                    </a:cubicBezTo>
                    <a:cubicBezTo>
                      <a:pt x="512192" y="314325"/>
                      <a:pt x="514308" y="260350"/>
                      <a:pt x="516425" y="225425"/>
                    </a:cubicBezTo>
                    <a:cubicBezTo>
                      <a:pt x="518542" y="190500"/>
                      <a:pt x="519600" y="165100"/>
                      <a:pt x="522775" y="139700"/>
                    </a:cubicBezTo>
                    <a:cubicBezTo>
                      <a:pt x="525950" y="114300"/>
                      <a:pt x="531771" y="91017"/>
                      <a:pt x="535475" y="73025"/>
                    </a:cubicBezTo>
                    <a:cubicBezTo>
                      <a:pt x="539179" y="55033"/>
                      <a:pt x="540238" y="43921"/>
                      <a:pt x="545000" y="31750"/>
                    </a:cubicBezTo>
                    <a:cubicBezTo>
                      <a:pt x="549762" y="19579"/>
                      <a:pt x="556906" y="9789"/>
                      <a:pt x="564050" y="0"/>
                    </a:cubicBezTo>
                  </a:path>
                </a:pathLst>
              </a:custGeom>
              <a:noFill/>
              <a:ln w="12700">
                <a:solidFill>
                  <a:srgbClr val="6633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7" name="68 Forma libre"/>
              <p:cNvSpPr/>
              <p:nvPr/>
            </p:nvSpPr>
            <p:spPr>
              <a:xfrm>
                <a:off x="-930275" y="4565650"/>
                <a:ext cx="511565" cy="295986"/>
              </a:xfrm>
              <a:custGeom>
                <a:avLst/>
                <a:gdLst>
                  <a:gd name="connsiteX0" fmla="*/ 15875 w 511565"/>
                  <a:gd name="connsiteY0" fmla="*/ 0 h 295986"/>
                  <a:gd name="connsiteX1" fmla="*/ 0 w 511565"/>
                  <a:gd name="connsiteY1" fmla="*/ 101600 h 295986"/>
                  <a:gd name="connsiteX2" fmla="*/ 15875 w 511565"/>
                  <a:gd name="connsiteY2" fmla="*/ 206375 h 295986"/>
                  <a:gd name="connsiteX3" fmla="*/ 76200 w 511565"/>
                  <a:gd name="connsiteY3" fmla="*/ 234950 h 295986"/>
                  <a:gd name="connsiteX4" fmla="*/ 317500 w 511565"/>
                  <a:gd name="connsiteY4" fmla="*/ 282575 h 295986"/>
                  <a:gd name="connsiteX5" fmla="*/ 463550 w 511565"/>
                  <a:gd name="connsiteY5" fmla="*/ 295275 h 295986"/>
                  <a:gd name="connsiteX6" fmla="*/ 498475 w 511565"/>
                  <a:gd name="connsiteY6" fmla="*/ 285750 h 295986"/>
                  <a:gd name="connsiteX7" fmla="*/ 511175 w 511565"/>
                  <a:gd name="connsiteY7" fmla="*/ 215900 h 295986"/>
                  <a:gd name="connsiteX8" fmla="*/ 508000 w 511565"/>
                  <a:gd name="connsiteY8" fmla="*/ 130175 h 295986"/>
                  <a:gd name="connsiteX9" fmla="*/ 504825 w 511565"/>
                  <a:gd name="connsiteY9" fmla="*/ 79375 h 295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1565" h="295986">
                    <a:moveTo>
                      <a:pt x="15875" y="0"/>
                    </a:moveTo>
                    <a:cubicBezTo>
                      <a:pt x="7937" y="33602"/>
                      <a:pt x="0" y="67204"/>
                      <a:pt x="0" y="101600"/>
                    </a:cubicBezTo>
                    <a:cubicBezTo>
                      <a:pt x="0" y="135996"/>
                      <a:pt x="3175" y="184150"/>
                      <a:pt x="15875" y="206375"/>
                    </a:cubicBezTo>
                    <a:cubicBezTo>
                      <a:pt x="28575" y="228600"/>
                      <a:pt x="25929" y="222250"/>
                      <a:pt x="76200" y="234950"/>
                    </a:cubicBezTo>
                    <a:cubicBezTo>
                      <a:pt x="126471" y="247650"/>
                      <a:pt x="252942" y="272521"/>
                      <a:pt x="317500" y="282575"/>
                    </a:cubicBezTo>
                    <a:cubicBezTo>
                      <a:pt x="382058" y="292629"/>
                      <a:pt x="433388" y="294746"/>
                      <a:pt x="463550" y="295275"/>
                    </a:cubicBezTo>
                    <a:cubicBezTo>
                      <a:pt x="493713" y="295804"/>
                      <a:pt x="490538" y="298979"/>
                      <a:pt x="498475" y="285750"/>
                    </a:cubicBezTo>
                    <a:cubicBezTo>
                      <a:pt x="506412" y="272521"/>
                      <a:pt x="509588" y="241829"/>
                      <a:pt x="511175" y="215900"/>
                    </a:cubicBezTo>
                    <a:cubicBezTo>
                      <a:pt x="512763" y="189971"/>
                      <a:pt x="509058" y="152929"/>
                      <a:pt x="508000" y="130175"/>
                    </a:cubicBezTo>
                    <a:cubicBezTo>
                      <a:pt x="506942" y="107421"/>
                      <a:pt x="505883" y="93398"/>
                      <a:pt x="504825" y="79375"/>
                    </a:cubicBezTo>
                  </a:path>
                </a:pathLst>
              </a:custGeom>
              <a:noFill/>
              <a:ln w="12700">
                <a:solidFill>
                  <a:srgbClr val="6633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8" name="69 Forma libre"/>
              <p:cNvSpPr/>
              <p:nvPr/>
            </p:nvSpPr>
            <p:spPr>
              <a:xfrm>
                <a:off x="-734463" y="4497189"/>
                <a:ext cx="86519" cy="265311"/>
              </a:xfrm>
              <a:custGeom>
                <a:avLst/>
                <a:gdLst>
                  <a:gd name="connsiteX0" fmla="*/ 3175 w 79375"/>
                  <a:gd name="connsiteY0" fmla="*/ 0 h 171450"/>
                  <a:gd name="connsiteX1" fmla="*/ 0 w 79375"/>
                  <a:gd name="connsiteY1" fmla="*/ 123825 h 171450"/>
                  <a:gd name="connsiteX2" fmla="*/ 38100 w 79375"/>
                  <a:gd name="connsiteY2" fmla="*/ 171450 h 171450"/>
                  <a:gd name="connsiteX3" fmla="*/ 79375 w 79375"/>
                  <a:gd name="connsiteY3" fmla="*/ 142875 h 171450"/>
                  <a:gd name="connsiteX4" fmla="*/ 79375 w 79375"/>
                  <a:gd name="connsiteY4" fmla="*/ 12700 h 171450"/>
                  <a:gd name="connsiteX5" fmla="*/ 3175 w 79375"/>
                  <a:gd name="connsiteY5" fmla="*/ 0 h 171450"/>
                  <a:gd name="connsiteX0" fmla="*/ 3175 w 86519"/>
                  <a:gd name="connsiteY0" fmla="*/ 0 h 171450"/>
                  <a:gd name="connsiteX1" fmla="*/ 0 w 86519"/>
                  <a:gd name="connsiteY1" fmla="*/ 123825 h 171450"/>
                  <a:gd name="connsiteX2" fmla="*/ 38100 w 86519"/>
                  <a:gd name="connsiteY2" fmla="*/ 171450 h 171450"/>
                  <a:gd name="connsiteX3" fmla="*/ 79375 w 86519"/>
                  <a:gd name="connsiteY3" fmla="*/ 142875 h 171450"/>
                  <a:gd name="connsiteX4" fmla="*/ 86519 w 86519"/>
                  <a:gd name="connsiteY4" fmla="*/ 6545 h 171450"/>
                  <a:gd name="connsiteX5" fmla="*/ 3175 w 86519"/>
                  <a:gd name="connsiteY5" fmla="*/ 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519" h="171450">
                    <a:moveTo>
                      <a:pt x="3175" y="0"/>
                    </a:moveTo>
                    <a:cubicBezTo>
                      <a:pt x="2117" y="41275"/>
                      <a:pt x="1058" y="82550"/>
                      <a:pt x="0" y="123825"/>
                    </a:cubicBezTo>
                    <a:lnTo>
                      <a:pt x="38100" y="171450"/>
                    </a:lnTo>
                    <a:lnTo>
                      <a:pt x="79375" y="142875"/>
                    </a:lnTo>
                    <a:lnTo>
                      <a:pt x="86519" y="654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6600"/>
              </a:solidFill>
              <a:ln>
                <a:solidFill>
                  <a:srgbClr val="663300"/>
                </a:solidFill>
              </a:ln>
              <a:effectLst>
                <a:innerShdw blurRad="114300">
                  <a:prstClr val="black">
                    <a:alpha val="3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9" name="70 Forma libre"/>
              <p:cNvSpPr/>
              <p:nvPr/>
            </p:nvSpPr>
            <p:spPr>
              <a:xfrm>
                <a:off x="-769409" y="4616797"/>
                <a:ext cx="156410" cy="49553"/>
              </a:xfrm>
              <a:custGeom>
                <a:avLst/>
                <a:gdLst>
                  <a:gd name="connsiteX0" fmla="*/ 5866 w 151428"/>
                  <a:gd name="connsiteY0" fmla="*/ 565 h 83202"/>
                  <a:gd name="connsiteX1" fmla="*/ 105878 w 151428"/>
                  <a:gd name="connsiteY1" fmla="*/ 31521 h 83202"/>
                  <a:gd name="connsiteX2" fmla="*/ 148741 w 151428"/>
                  <a:gd name="connsiteY2" fmla="*/ 26759 h 83202"/>
                  <a:gd name="connsiteX3" fmla="*/ 146359 w 151428"/>
                  <a:gd name="connsiteY3" fmla="*/ 57715 h 83202"/>
                  <a:gd name="connsiteX4" fmla="*/ 141597 w 151428"/>
                  <a:gd name="connsiteY4" fmla="*/ 81527 h 83202"/>
                  <a:gd name="connsiteX5" fmla="*/ 77303 w 151428"/>
                  <a:gd name="connsiteY5" fmla="*/ 79146 h 83202"/>
                  <a:gd name="connsiteX6" fmla="*/ 17772 w 151428"/>
                  <a:gd name="connsiteY6" fmla="*/ 62477 h 83202"/>
                  <a:gd name="connsiteX7" fmla="*/ 5866 w 151428"/>
                  <a:gd name="connsiteY7" fmla="*/ 565 h 83202"/>
                  <a:gd name="connsiteX0" fmla="*/ 9313 w 142969"/>
                  <a:gd name="connsiteY0" fmla="*/ 565 h 83202"/>
                  <a:gd name="connsiteX1" fmla="*/ 97419 w 142969"/>
                  <a:gd name="connsiteY1" fmla="*/ 31521 h 83202"/>
                  <a:gd name="connsiteX2" fmla="*/ 140282 w 142969"/>
                  <a:gd name="connsiteY2" fmla="*/ 26759 h 83202"/>
                  <a:gd name="connsiteX3" fmla="*/ 137900 w 142969"/>
                  <a:gd name="connsiteY3" fmla="*/ 57715 h 83202"/>
                  <a:gd name="connsiteX4" fmla="*/ 133138 w 142969"/>
                  <a:gd name="connsiteY4" fmla="*/ 81527 h 83202"/>
                  <a:gd name="connsiteX5" fmla="*/ 68844 w 142969"/>
                  <a:gd name="connsiteY5" fmla="*/ 79146 h 83202"/>
                  <a:gd name="connsiteX6" fmla="*/ 9313 w 142969"/>
                  <a:gd name="connsiteY6" fmla="*/ 62477 h 83202"/>
                  <a:gd name="connsiteX7" fmla="*/ 9313 w 142969"/>
                  <a:gd name="connsiteY7" fmla="*/ 565 h 83202"/>
                  <a:gd name="connsiteX0" fmla="*/ 9473 w 142955"/>
                  <a:gd name="connsiteY0" fmla="*/ 1424 h 84061"/>
                  <a:gd name="connsiteX1" fmla="*/ 99961 w 142955"/>
                  <a:gd name="connsiteY1" fmla="*/ 20474 h 84061"/>
                  <a:gd name="connsiteX2" fmla="*/ 140442 w 142955"/>
                  <a:gd name="connsiteY2" fmla="*/ 27618 h 84061"/>
                  <a:gd name="connsiteX3" fmla="*/ 138060 w 142955"/>
                  <a:gd name="connsiteY3" fmla="*/ 58574 h 84061"/>
                  <a:gd name="connsiteX4" fmla="*/ 133298 w 142955"/>
                  <a:gd name="connsiteY4" fmla="*/ 82386 h 84061"/>
                  <a:gd name="connsiteX5" fmla="*/ 69004 w 142955"/>
                  <a:gd name="connsiteY5" fmla="*/ 80005 h 84061"/>
                  <a:gd name="connsiteX6" fmla="*/ 9473 w 142955"/>
                  <a:gd name="connsiteY6" fmla="*/ 63336 h 84061"/>
                  <a:gd name="connsiteX7" fmla="*/ 9473 w 142955"/>
                  <a:gd name="connsiteY7" fmla="*/ 1424 h 84061"/>
                  <a:gd name="connsiteX0" fmla="*/ 9473 w 151162"/>
                  <a:gd name="connsiteY0" fmla="*/ 1424 h 92555"/>
                  <a:gd name="connsiteX1" fmla="*/ 99961 w 151162"/>
                  <a:gd name="connsiteY1" fmla="*/ 20474 h 92555"/>
                  <a:gd name="connsiteX2" fmla="*/ 140442 w 151162"/>
                  <a:gd name="connsiteY2" fmla="*/ 27618 h 92555"/>
                  <a:gd name="connsiteX3" fmla="*/ 138060 w 151162"/>
                  <a:gd name="connsiteY3" fmla="*/ 58574 h 92555"/>
                  <a:gd name="connsiteX4" fmla="*/ 147586 w 151162"/>
                  <a:gd name="connsiteY4" fmla="*/ 91911 h 92555"/>
                  <a:gd name="connsiteX5" fmla="*/ 69004 w 151162"/>
                  <a:gd name="connsiteY5" fmla="*/ 80005 h 92555"/>
                  <a:gd name="connsiteX6" fmla="*/ 9473 w 151162"/>
                  <a:gd name="connsiteY6" fmla="*/ 63336 h 92555"/>
                  <a:gd name="connsiteX7" fmla="*/ 9473 w 151162"/>
                  <a:gd name="connsiteY7" fmla="*/ 1424 h 92555"/>
                  <a:gd name="connsiteX0" fmla="*/ 9473 w 155680"/>
                  <a:gd name="connsiteY0" fmla="*/ 1424 h 92555"/>
                  <a:gd name="connsiteX1" fmla="*/ 99961 w 155680"/>
                  <a:gd name="connsiteY1" fmla="*/ 20474 h 92555"/>
                  <a:gd name="connsiteX2" fmla="*/ 140442 w 155680"/>
                  <a:gd name="connsiteY2" fmla="*/ 27618 h 92555"/>
                  <a:gd name="connsiteX3" fmla="*/ 152347 w 155680"/>
                  <a:gd name="connsiteY3" fmla="*/ 58574 h 92555"/>
                  <a:gd name="connsiteX4" fmla="*/ 147586 w 155680"/>
                  <a:gd name="connsiteY4" fmla="*/ 91911 h 92555"/>
                  <a:gd name="connsiteX5" fmla="*/ 69004 w 155680"/>
                  <a:gd name="connsiteY5" fmla="*/ 80005 h 92555"/>
                  <a:gd name="connsiteX6" fmla="*/ 9473 w 155680"/>
                  <a:gd name="connsiteY6" fmla="*/ 63336 h 92555"/>
                  <a:gd name="connsiteX7" fmla="*/ 9473 w 155680"/>
                  <a:gd name="connsiteY7" fmla="*/ 1424 h 92555"/>
                  <a:gd name="connsiteX0" fmla="*/ 9473 w 156410"/>
                  <a:gd name="connsiteY0" fmla="*/ 1424 h 92555"/>
                  <a:gd name="connsiteX1" fmla="*/ 99961 w 156410"/>
                  <a:gd name="connsiteY1" fmla="*/ 20474 h 92555"/>
                  <a:gd name="connsiteX2" fmla="*/ 152348 w 156410"/>
                  <a:gd name="connsiteY2" fmla="*/ 27618 h 92555"/>
                  <a:gd name="connsiteX3" fmla="*/ 152347 w 156410"/>
                  <a:gd name="connsiteY3" fmla="*/ 58574 h 92555"/>
                  <a:gd name="connsiteX4" fmla="*/ 147586 w 156410"/>
                  <a:gd name="connsiteY4" fmla="*/ 91911 h 92555"/>
                  <a:gd name="connsiteX5" fmla="*/ 69004 w 156410"/>
                  <a:gd name="connsiteY5" fmla="*/ 80005 h 92555"/>
                  <a:gd name="connsiteX6" fmla="*/ 9473 w 156410"/>
                  <a:gd name="connsiteY6" fmla="*/ 63336 h 92555"/>
                  <a:gd name="connsiteX7" fmla="*/ 9473 w 156410"/>
                  <a:gd name="connsiteY7" fmla="*/ 1424 h 92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6410" h="92555">
                    <a:moveTo>
                      <a:pt x="9473" y="1424"/>
                    </a:moveTo>
                    <a:cubicBezTo>
                      <a:pt x="24554" y="-5720"/>
                      <a:pt x="76149" y="16108"/>
                      <a:pt x="99961" y="20474"/>
                    </a:cubicBezTo>
                    <a:cubicBezTo>
                      <a:pt x="123773" y="24840"/>
                      <a:pt x="143617" y="21268"/>
                      <a:pt x="152348" y="27618"/>
                    </a:cubicBezTo>
                    <a:cubicBezTo>
                      <a:pt x="161079" y="33968"/>
                      <a:pt x="153141" y="47859"/>
                      <a:pt x="152347" y="58574"/>
                    </a:cubicBezTo>
                    <a:cubicBezTo>
                      <a:pt x="151553" y="69289"/>
                      <a:pt x="161476" y="88339"/>
                      <a:pt x="147586" y="91911"/>
                    </a:cubicBezTo>
                    <a:cubicBezTo>
                      <a:pt x="133696" y="95483"/>
                      <a:pt x="89642" y="83180"/>
                      <a:pt x="69004" y="80005"/>
                    </a:cubicBezTo>
                    <a:cubicBezTo>
                      <a:pt x="48367" y="76830"/>
                      <a:pt x="19395" y="76433"/>
                      <a:pt x="9473" y="63336"/>
                    </a:cubicBezTo>
                    <a:cubicBezTo>
                      <a:pt x="-449" y="50239"/>
                      <a:pt x="-5608" y="8568"/>
                      <a:pt x="9473" y="1424"/>
                    </a:cubicBezTo>
                    <a:close/>
                  </a:path>
                </a:pathLst>
              </a:custGeom>
              <a:solidFill>
                <a:srgbClr val="CC6600"/>
              </a:solidFill>
              <a:ln>
                <a:solidFill>
                  <a:srgbClr val="663300"/>
                </a:solidFill>
              </a:ln>
              <a:effectLst>
                <a:innerShdw blurRad="114300">
                  <a:prstClr val="black">
                    <a:alpha val="3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7600623" y="1789943"/>
            <a:ext cx="1944593" cy="3494456"/>
            <a:chOff x="7600623" y="1789943"/>
            <a:chExt cx="1944593" cy="3494456"/>
          </a:xfrm>
        </p:grpSpPr>
        <p:pic>
          <p:nvPicPr>
            <p:cNvPr id="33" name="175 Imagen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0623" y="2044459"/>
              <a:ext cx="1944593" cy="3239940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scene3d>
              <a:camera prst="perspectiveContrastingLeftFacing"/>
              <a:lightRig rig="threePt" dir="t"/>
            </a:scene3d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3434" y="3194459"/>
              <a:ext cx="1682642" cy="1287779"/>
            </a:xfrm>
            <a:prstGeom prst="rect">
              <a:avLst/>
            </a:prstGeom>
            <a:scene3d>
              <a:camera prst="perspectiveContrastingLeftFacing"/>
              <a:lightRig rig="threePt" dir="t"/>
            </a:scene3d>
          </p:spPr>
        </p:pic>
        <p:grpSp>
          <p:nvGrpSpPr>
            <p:cNvPr id="4" name="组合 3"/>
            <p:cNvGrpSpPr/>
            <p:nvPr/>
          </p:nvGrpSpPr>
          <p:grpSpPr>
            <a:xfrm>
              <a:off x="7933564" y="1789943"/>
              <a:ext cx="1471890" cy="3483526"/>
              <a:chOff x="7933564" y="1789943"/>
              <a:chExt cx="1471890" cy="3483526"/>
            </a:xfrm>
          </p:grpSpPr>
          <p:pic>
            <p:nvPicPr>
              <p:cNvPr id="35" name="图片 34"/>
              <p:cNvPicPr>
                <a:picLocks noChangeAspect="1"/>
              </p:cNvPicPr>
              <p:nvPr/>
            </p:nvPicPr>
            <p:blipFill>
              <a:blip r:embed="rId16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76999">
                <a:off x="8208833" y="3159791"/>
                <a:ext cx="815530" cy="621697"/>
              </a:xfrm>
              <a:prstGeom prst="rect">
                <a:avLst/>
              </a:prstGeom>
              <a:scene3d>
                <a:camera prst="perspectiveContrastingLeftFacing"/>
                <a:lightRig rig="threePt" dir="t"/>
              </a:scene3d>
            </p:spPr>
          </p:pic>
          <p:pic>
            <p:nvPicPr>
              <p:cNvPr id="36" name="图片 35"/>
              <p:cNvPicPr>
                <a:picLocks noChangeAspect="1"/>
              </p:cNvPicPr>
              <p:nvPr/>
            </p:nvPicPr>
            <p:blipFill>
              <a:blip r:embed="rId14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57514" y="1789943"/>
                <a:ext cx="1347940" cy="781663"/>
              </a:xfrm>
              <a:prstGeom prst="rect">
                <a:avLst/>
              </a:prstGeom>
              <a:scene3d>
                <a:camera prst="perspectiveContrastingLeftFacing"/>
                <a:lightRig rig="threePt" dir="t"/>
              </a:scene3d>
            </p:spPr>
          </p:pic>
          <p:pic>
            <p:nvPicPr>
              <p:cNvPr id="37" name="图片 36"/>
              <p:cNvPicPr>
                <a:picLocks noChangeAspect="1"/>
              </p:cNvPicPr>
              <p:nvPr/>
            </p:nvPicPr>
            <p:blipFill>
              <a:blip r:embed="rId13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33564" y="4409780"/>
                <a:ext cx="1209235" cy="863689"/>
              </a:xfrm>
              <a:prstGeom prst="rect">
                <a:avLst/>
              </a:prstGeom>
              <a:scene3d>
                <a:camera prst="perspectiveContrastingLeftFacing"/>
                <a:lightRig rig="threePt" dir="t"/>
              </a:scene3d>
            </p:spPr>
          </p:pic>
        </p:grpSp>
      </p:grpSp>
      <p:pic>
        <p:nvPicPr>
          <p:cNvPr id="38" name="图片 3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18436">
            <a:off x="8743045" y="5457126"/>
            <a:ext cx="561500" cy="578322"/>
          </a:xfrm>
          <a:prstGeom prst="rect">
            <a:avLst/>
          </a:prstGeom>
        </p:spPr>
      </p:pic>
      <p:sp>
        <p:nvSpPr>
          <p:cNvPr id="39" name="五边形 38">
            <a:hlinkClick r:id="rId19" action="ppaction://hlinksldjump"/>
          </p:cNvPr>
          <p:cNvSpPr/>
          <p:nvPr/>
        </p:nvSpPr>
        <p:spPr>
          <a:xfrm flipH="1">
            <a:off x="11587397" y="4823498"/>
            <a:ext cx="604603" cy="261590"/>
          </a:xfrm>
          <a:prstGeom prst="homePlat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L1</a:t>
            </a:r>
            <a:endParaRPr lang="zh-CN" altLang="en-US" dirty="0"/>
          </a:p>
        </p:txBody>
      </p:sp>
      <p:sp>
        <p:nvSpPr>
          <p:cNvPr id="40" name="五边形 39">
            <a:hlinkClick r:id="rId20" action="ppaction://hlinksldjump"/>
          </p:cNvPr>
          <p:cNvSpPr/>
          <p:nvPr/>
        </p:nvSpPr>
        <p:spPr>
          <a:xfrm flipH="1">
            <a:off x="11583226" y="5263180"/>
            <a:ext cx="604603" cy="261590"/>
          </a:xfrm>
          <a:prstGeom prst="homePlat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L2</a:t>
            </a:r>
            <a:endParaRPr lang="zh-CN" altLang="en-US" dirty="0"/>
          </a:p>
        </p:txBody>
      </p:sp>
      <p:sp>
        <p:nvSpPr>
          <p:cNvPr id="41" name="五边形 40">
            <a:hlinkClick r:id="rId21" action="ppaction://hlinksldjump"/>
          </p:cNvPr>
          <p:cNvSpPr/>
          <p:nvPr/>
        </p:nvSpPr>
        <p:spPr>
          <a:xfrm flipH="1">
            <a:off x="11583225" y="5709915"/>
            <a:ext cx="604603" cy="261590"/>
          </a:xfrm>
          <a:prstGeom prst="homePlat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L3</a:t>
            </a:r>
            <a:endParaRPr lang="zh-CN" altLang="en-US" dirty="0"/>
          </a:p>
        </p:txBody>
      </p:sp>
      <p:sp>
        <p:nvSpPr>
          <p:cNvPr id="42" name="五边形 41">
            <a:hlinkClick r:id="rId22" action="ppaction://hlinksldjump"/>
          </p:cNvPr>
          <p:cNvSpPr/>
          <p:nvPr/>
        </p:nvSpPr>
        <p:spPr>
          <a:xfrm flipH="1">
            <a:off x="11583224" y="6149597"/>
            <a:ext cx="608775" cy="265491"/>
          </a:xfrm>
          <a:prstGeom prst="homePlat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1196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046" y="3630927"/>
            <a:ext cx="2257740" cy="2819794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481742" y="1115878"/>
            <a:ext cx="3688558" cy="3026357"/>
            <a:chOff x="6481742" y="1115878"/>
            <a:chExt cx="3688558" cy="302635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481742" y="1115878"/>
              <a:ext cx="3688558" cy="3026357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6870916" y="2280343"/>
              <a:ext cx="301872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/>
                <a:t>Can you help me to find my animals?</a:t>
              </a:r>
              <a:endParaRPr lang="zh-CN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82397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885" y="5048848"/>
            <a:ext cx="959750" cy="5442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443" y="4641836"/>
            <a:ext cx="1198387" cy="1035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753" y="4641836"/>
            <a:ext cx="4038818" cy="1158678"/>
          </a:xfrm>
          <a:prstGeom prst="rect">
            <a:avLst/>
          </a:prstGeom>
        </p:spPr>
      </p:pic>
      <p:sp>
        <p:nvSpPr>
          <p:cNvPr id="13" name="流程图: 直接访问存储器 12"/>
          <p:cNvSpPr/>
          <p:nvPr/>
        </p:nvSpPr>
        <p:spPr>
          <a:xfrm>
            <a:off x="8438036" y="5742401"/>
            <a:ext cx="100483" cy="65275"/>
          </a:xfrm>
          <a:prstGeom prst="flowChartMagneticDrum">
            <a:avLst/>
          </a:prstGeom>
          <a:solidFill>
            <a:srgbClr val="FFFF33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流程图: 直接访问存储器 13"/>
          <p:cNvSpPr/>
          <p:nvPr/>
        </p:nvSpPr>
        <p:spPr>
          <a:xfrm>
            <a:off x="8605313" y="5851933"/>
            <a:ext cx="74757" cy="54597"/>
          </a:xfrm>
          <a:prstGeom prst="flowChartMagneticDrum">
            <a:avLst/>
          </a:prstGeom>
          <a:solidFill>
            <a:srgbClr val="FFFF33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流程图: 直接访问存储器 14"/>
          <p:cNvSpPr/>
          <p:nvPr/>
        </p:nvSpPr>
        <p:spPr>
          <a:xfrm>
            <a:off x="8859794" y="5841415"/>
            <a:ext cx="78699" cy="65115"/>
          </a:xfrm>
          <a:prstGeom prst="flowChartMagneticDrum">
            <a:avLst/>
          </a:prstGeom>
          <a:solidFill>
            <a:srgbClr val="FFFF33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直接访问存储器 15"/>
          <p:cNvSpPr/>
          <p:nvPr/>
        </p:nvSpPr>
        <p:spPr>
          <a:xfrm>
            <a:off x="8929483" y="5712120"/>
            <a:ext cx="89960" cy="75606"/>
          </a:xfrm>
          <a:prstGeom prst="flowChartMagneticDrum">
            <a:avLst/>
          </a:prstGeom>
          <a:solidFill>
            <a:srgbClr val="FFFF33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流程图: 直接访问存储器 16"/>
          <p:cNvSpPr/>
          <p:nvPr/>
        </p:nvSpPr>
        <p:spPr>
          <a:xfrm>
            <a:off x="8306477" y="5594434"/>
            <a:ext cx="114685" cy="82902"/>
          </a:xfrm>
          <a:prstGeom prst="flowChartMagneticDrum">
            <a:avLst/>
          </a:prstGeom>
          <a:solidFill>
            <a:srgbClr val="FFFF33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流程图: 直接访问存储器 17"/>
          <p:cNvSpPr/>
          <p:nvPr/>
        </p:nvSpPr>
        <p:spPr>
          <a:xfrm>
            <a:off x="8709894" y="5952928"/>
            <a:ext cx="46376" cy="45719"/>
          </a:xfrm>
          <a:prstGeom prst="flowChartMagneticDrum">
            <a:avLst/>
          </a:prstGeom>
          <a:solidFill>
            <a:srgbClr val="FFFF33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直接访问存储器 18"/>
          <p:cNvSpPr/>
          <p:nvPr/>
        </p:nvSpPr>
        <p:spPr>
          <a:xfrm>
            <a:off x="8670229" y="5658497"/>
            <a:ext cx="114685" cy="82902"/>
          </a:xfrm>
          <a:prstGeom prst="flowChartMagneticDrum">
            <a:avLst/>
          </a:prstGeom>
          <a:solidFill>
            <a:srgbClr val="FFFF33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嚼东西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91298" y="6248400"/>
            <a:ext cx="609600" cy="609600"/>
          </a:xfrm>
          <a:prstGeom prst="rect">
            <a:avLst/>
          </a:prstGeom>
        </p:spPr>
      </p:pic>
      <p:grpSp>
        <p:nvGrpSpPr>
          <p:cNvPr id="21" name="组合 20"/>
          <p:cNvGrpSpPr>
            <a:grpSpLocks noChangeAspect="1"/>
          </p:cNvGrpSpPr>
          <p:nvPr/>
        </p:nvGrpSpPr>
        <p:grpSpPr>
          <a:xfrm>
            <a:off x="2075847" y="2422844"/>
            <a:ext cx="5251709" cy="1789044"/>
            <a:chOff x="3124150" y="1271746"/>
            <a:chExt cx="3161697" cy="1077062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124150" y="1271746"/>
              <a:ext cx="3161697" cy="1077062"/>
            </a:xfrm>
            <a:prstGeom prst="rect">
              <a:avLst/>
            </a:prstGeom>
          </p:spPr>
        </p:pic>
        <p:sp>
          <p:nvSpPr>
            <p:cNvPr id="23" name="文本框 22"/>
            <p:cNvSpPr txBox="1"/>
            <p:nvPr/>
          </p:nvSpPr>
          <p:spPr>
            <a:xfrm>
              <a:off x="3453749" y="1511205"/>
              <a:ext cx="2502499" cy="389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400" dirty="0" smtClean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The mouse is eat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ing</a:t>
              </a:r>
              <a:r>
                <a:rPr lang="en-US" altLang="zh-CN" sz="2400" dirty="0" smtClean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 cheese.</a:t>
              </a:r>
              <a:endPara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4" name="流程图: 直接访问存储器 23"/>
          <p:cNvSpPr/>
          <p:nvPr/>
        </p:nvSpPr>
        <p:spPr>
          <a:xfrm>
            <a:off x="9081883" y="5864520"/>
            <a:ext cx="56597" cy="45719"/>
          </a:xfrm>
          <a:prstGeom prst="flowChartMagneticDrum">
            <a:avLst/>
          </a:prstGeom>
          <a:solidFill>
            <a:srgbClr val="FFFF33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流程图: 直接访问存储器 24"/>
          <p:cNvSpPr/>
          <p:nvPr/>
        </p:nvSpPr>
        <p:spPr>
          <a:xfrm>
            <a:off x="9234283" y="6016920"/>
            <a:ext cx="45719" cy="45719"/>
          </a:xfrm>
          <a:prstGeom prst="flowChartMagneticDrum">
            <a:avLst/>
          </a:prstGeom>
          <a:solidFill>
            <a:srgbClr val="FFFF33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流程图: 直接访问存储器 25"/>
          <p:cNvSpPr/>
          <p:nvPr/>
        </p:nvSpPr>
        <p:spPr>
          <a:xfrm>
            <a:off x="9215326" y="5766225"/>
            <a:ext cx="114131" cy="75190"/>
          </a:xfrm>
          <a:prstGeom prst="flowChartMagneticDrum">
            <a:avLst/>
          </a:prstGeom>
          <a:solidFill>
            <a:srgbClr val="FFFF33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流程图: 直接访问存储器 26"/>
          <p:cNvSpPr/>
          <p:nvPr/>
        </p:nvSpPr>
        <p:spPr>
          <a:xfrm>
            <a:off x="8890906" y="6016920"/>
            <a:ext cx="95174" cy="90364"/>
          </a:xfrm>
          <a:prstGeom prst="flowChartMagneticDrum">
            <a:avLst/>
          </a:prstGeom>
          <a:solidFill>
            <a:srgbClr val="FFFF33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流程图: 直接访问存储器 27"/>
          <p:cNvSpPr/>
          <p:nvPr/>
        </p:nvSpPr>
        <p:spPr>
          <a:xfrm>
            <a:off x="9043306" y="6169320"/>
            <a:ext cx="95174" cy="90364"/>
          </a:xfrm>
          <a:prstGeom prst="flowChartMagneticDrum">
            <a:avLst/>
          </a:prstGeom>
          <a:solidFill>
            <a:srgbClr val="FFFF33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流程图: 直接访问存储器 28"/>
          <p:cNvSpPr/>
          <p:nvPr/>
        </p:nvSpPr>
        <p:spPr>
          <a:xfrm>
            <a:off x="8234324" y="5873971"/>
            <a:ext cx="66561" cy="124676"/>
          </a:xfrm>
          <a:prstGeom prst="flowChartMagneticDrum">
            <a:avLst/>
          </a:prstGeom>
          <a:solidFill>
            <a:srgbClr val="FFFF33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017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2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752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252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752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252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752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252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752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252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752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252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9752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 showWhenStopped="0">
                <p:cTn id="7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52" y="0"/>
            <a:ext cx="12192000" cy="68580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597311" y="3705972"/>
            <a:ext cx="3145409" cy="2290636"/>
            <a:chOff x="82860" y="4567364"/>
            <a:chExt cx="3145409" cy="2290636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60" y="4567364"/>
              <a:ext cx="1976720" cy="1984235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2164480" y="4642009"/>
              <a:ext cx="1063789" cy="221599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13800" b="1" cap="none" spc="0" dirty="0" smtClean="0">
                  <a:ln w="22225">
                    <a:solidFill>
                      <a:schemeClr val="tx1"/>
                    </a:solidFill>
                    <a:prstDash val="solid"/>
                  </a:ln>
                  <a:solidFill>
                    <a:srgbClr val="A3FE00"/>
                  </a:solidFill>
                  <a:effectLst/>
                  <a:latin typeface="Century Gothic" panose="020B0502020202020204" pitchFamily="34" charset="0"/>
                  <a:ea typeface="STZhongsong" panose="02010600040101010101" pitchFamily="2" charset="-122"/>
                </a:rPr>
                <a:t>b</a:t>
              </a:r>
              <a:endParaRPr lang="zh-CN" altLang="en-US" sz="13800" b="1" cap="none" spc="0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A3FE00"/>
                </a:solidFill>
                <a:effectLst/>
                <a:latin typeface="Century Gothic" panose="020B0502020202020204" pitchFamily="34" charset="0"/>
                <a:ea typeface="STZhongsong" panose="02010600040101010101" pitchFamily="2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864136" y="2120145"/>
            <a:ext cx="5935504" cy="1898890"/>
            <a:chOff x="3289876" y="2926320"/>
            <a:chExt cx="5935504" cy="1898890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289876" y="2926320"/>
              <a:ext cx="5131392" cy="1898890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3661080" y="3169971"/>
              <a:ext cx="556430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 smtClean="0">
                  <a:solidFill>
                    <a:srgbClr val="5A3719"/>
                  </a:solidFill>
                  <a:ea typeface="微软雅黑" panose="020B0503020204020204" pitchFamily="34" charset="-122"/>
                </a:rPr>
                <a:t>B </a:t>
              </a:r>
              <a:r>
                <a:rPr lang="en-US" altLang="zh-CN" sz="2800" dirty="0">
                  <a:solidFill>
                    <a:srgbClr val="5A3719"/>
                  </a:solidFill>
                  <a:ea typeface="微软雅黑" panose="020B0503020204020204" pitchFamily="34" charset="-122"/>
                </a:rPr>
                <a:t>is for </a:t>
              </a:r>
              <a:r>
                <a:rPr lang="en-US" altLang="zh-CN" sz="2800" dirty="0" smtClean="0">
                  <a:solidFill>
                    <a:srgbClr val="FF0000"/>
                  </a:solidFill>
                  <a:ea typeface="微软雅黑" panose="020B0503020204020204" pitchFamily="34" charset="-122"/>
                </a:rPr>
                <a:t>b</a:t>
              </a:r>
              <a:r>
                <a:rPr lang="en-US" altLang="zh-CN" sz="2800" dirty="0" smtClean="0">
                  <a:solidFill>
                    <a:srgbClr val="5A3719"/>
                  </a:solidFill>
                  <a:ea typeface="微软雅黑" panose="020B0503020204020204" pitchFamily="34" charset="-122"/>
                </a:rPr>
                <a:t>all, </a:t>
              </a:r>
              <a:r>
                <a:rPr lang="en-US" altLang="zh-CN" sz="2800" dirty="0">
                  <a:solidFill>
                    <a:srgbClr val="5A3719"/>
                  </a:solidFill>
                  <a:ea typeface="微软雅黑" panose="020B0503020204020204" pitchFamily="34" charset="-122"/>
                </a:rPr>
                <a:t>/</a:t>
              </a:r>
              <a:r>
                <a:rPr lang="en-US" altLang="zh-CN" sz="2800" dirty="0" smtClean="0">
                  <a:solidFill>
                    <a:srgbClr val="5A3719"/>
                  </a:solidFill>
                  <a:ea typeface="微软雅黑" panose="020B0503020204020204" pitchFamily="34" charset="-122"/>
                </a:rPr>
                <a:t>b/, /b/, </a:t>
              </a:r>
              <a:r>
                <a:rPr lang="en-US" altLang="zh-CN" sz="2800" dirty="0" smtClean="0">
                  <a:solidFill>
                    <a:srgbClr val="FF0000"/>
                  </a:solidFill>
                  <a:ea typeface="微软雅黑" panose="020B0503020204020204" pitchFamily="34" charset="-122"/>
                </a:rPr>
                <a:t>b</a:t>
              </a:r>
              <a:r>
                <a:rPr lang="en-US" altLang="zh-CN" sz="2800" dirty="0" smtClean="0">
                  <a:solidFill>
                    <a:srgbClr val="5A3719"/>
                  </a:solidFill>
                  <a:ea typeface="微软雅黑" panose="020B0503020204020204" pitchFamily="34" charset="-122"/>
                </a:rPr>
                <a:t>all!</a:t>
              </a:r>
            </a:p>
            <a:p>
              <a:r>
                <a:rPr lang="en-US" altLang="zh-CN" sz="2800" dirty="0">
                  <a:solidFill>
                    <a:srgbClr val="5A3719"/>
                  </a:solidFill>
                  <a:ea typeface="微软雅黑" panose="020B0503020204020204" pitchFamily="34" charset="-122"/>
                </a:rPr>
                <a:t>B is for </a:t>
              </a:r>
              <a:r>
                <a:rPr lang="en-US" altLang="zh-CN" sz="2800" dirty="0" smtClean="0">
                  <a:solidFill>
                    <a:srgbClr val="FF0000"/>
                  </a:solidFill>
                  <a:ea typeface="微软雅黑" panose="020B0503020204020204" pitchFamily="34" charset="-122"/>
                </a:rPr>
                <a:t>b</a:t>
              </a:r>
              <a:r>
                <a:rPr lang="en-US" altLang="zh-CN" sz="2800" dirty="0" smtClean="0">
                  <a:solidFill>
                    <a:srgbClr val="5A3719"/>
                  </a:solidFill>
                  <a:ea typeface="微软雅黑" panose="020B0503020204020204" pitchFamily="34" charset="-122"/>
                </a:rPr>
                <a:t>ear, </a:t>
              </a:r>
              <a:r>
                <a:rPr lang="en-US" altLang="zh-CN" sz="2800" dirty="0">
                  <a:solidFill>
                    <a:srgbClr val="5A3719"/>
                  </a:solidFill>
                  <a:ea typeface="微软雅黑" panose="020B0503020204020204" pitchFamily="34" charset="-122"/>
                </a:rPr>
                <a:t>/</a:t>
              </a:r>
              <a:r>
                <a:rPr lang="en-US" altLang="zh-CN" sz="2800" dirty="0" smtClean="0">
                  <a:solidFill>
                    <a:srgbClr val="5A3719"/>
                  </a:solidFill>
                  <a:ea typeface="微软雅黑" panose="020B0503020204020204" pitchFamily="34" charset="-122"/>
                </a:rPr>
                <a:t>b/, /b/, </a:t>
              </a:r>
              <a:r>
                <a:rPr lang="en-US" altLang="zh-CN" sz="2800" dirty="0" smtClean="0">
                  <a:solidFill>
                    <a:srgbClr val="FF0000"/>
                  </a:solidFill>
                  <a:ea typeface="微软雅黑" panose="020B0503020204020204" pitchFamily="34" charset="-122"/>
                </a:rPr>
                <a:t>b</a:t>
              </a:r>
              <a:r>
                <a:rPr lang="en-US" altLang="zh-CN" sz="2800" dirty="0" smtClean="0">
                  <a:solidFill>
                    <a:srgbClr val="5A3719"/>
                  </a:solidFill>
                  <a:ea typeface="微软雅黑" panose="020B0503020204020204" pitchFamily="34" charset="-122"/>
                </a:rPr>
                <a:t>ear!</a:t>
              </a:r>
              <a:endParaRPr lang="zh-CN" altLang="en-US" sz="2800" dirty="0">
                <a:solidFill>
                  <a:srgbClr val="5A3719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631683" y="190143"/>
            <a:ext cx="1781240" cy="2110733"/>
            <a:chOff x="2565421" y="190144"/>
            <a:chExt cx="1781240" cy="2110733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65421" y="190144"/>
              <a:ext cx="1781240" cy="1352342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1280" y="1538811"/>
              <a:ext cx="1158340" cy="762066"/>
            </a:xfrm>
            <a:prstGeom prst="rect">
              <a:avLst/>
            </a:prstGeom>
          </p:spPr>
        </p:pic>
      </p:grpSp>
      <p:grpSp>
        <p:nvGrpSpPr>
          <p:cNvPr id="31" name="组合 30"/>
          <p:cNvGrpSpPr/>
          <p:nvPr/>
        </p:nvGrpSpPr>
        <p:grpSpPr>
          <a:xfrm>
            <a:off x="7851867" y="612485"/>
            <a:ext cx="1523200" cy="2078072"/>
            <a:chOff x="5786737" y="921702"/>
            <a:chExt cx="1523200" cy="2078072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86737" y="1526863"/>
              <a:ext cx="1523200" cy="1472911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921702"/>
              <a:ext cx="1042506" cy="762066"/>
            </a:xfrm>
            <a:prstGeom prst="rect">
              <a:avLst/>
            </a:prstGeom>
          </p:spPr>
        </p:pic>
      </p:grpSp>
      <p:grpSp>
        <p:nvGrpSpPr>
          <p:cNvPr id="32" name="组合 31"/>
          <p:cNvGrpSpPr/>
          <p:nvPr/>
        </p:nvGrpSpPr>
        <p:grpSpPr>
          <a:xfrm>
            <a:off x="7183314" y="2917112"/>
            <a:ext cx="3039563" cy="3830453"/>
            <a:chOff x="8596880" y="2691333"/>
            <a:chExt cx="3039563" cy="3830453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96880" y="2691333"/>
              <a:ext cx="3039563" cy="3083615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7863" y="5759720"/>
              <a:ext cx="1237595" cy="762066"/>
            </a:xfrm>
            <a:prstGeom prst="rect">
              <a:avLst/>
            </a:prstGeom>
          </p:spPr>
        </p:pic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598" y="403695"/>
            <a:ext cx="784574" cy="1256594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836" y="1239488"/>
            <a:ext cx="784574" cy="1256594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971" y="4394997"/>
            <a:ext cx="784574" cy="125659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5487" y="4915857"/>
            <a:ext cx="712334" cy="850843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84930" y="1269301"/>
            <a:ext cx="712334" cy="85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8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711" y="2852381"/>
            <a:ext cx="1221475" cy="1221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413" y="3617755"/>
            <a:ext cx="2778298" cy="2528251"/>
          </a:xfrm>
          <a:prstGeom prst="rect">
            <a:avLst/>
          </a:prstGeom>
        </p:spPr>
      </p:pic>
      <p:pic>
        <p:nvPicPr>
          <p:cNvPr id="8" name="打呼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25248" y="6159544"/>
            <a:ext cx="609600" cy="609600"/>
          </a:xfrm>
          <a:prstGeom prst="rect">
            <a:avLst/>
          </a:prstGeom>
        </p:spPr>
      </p:pic>
      <p:grpSp>
        <p:nvGrpSpPr>
          <p:cNvPr id="11" name="组合 10"/>
          <p:cNvGrpSpPr>
            <a:grpSpLocks noChangeAspect="1"/>
          </p:cNvGrpSpPr>
          <p:nvPr/>
        </p:nvGrpSpPr>
        <p:grpSpPr>
          <a:xfrm>
            <a:off x="2437904" y="2723233"/>
            <a:ext cx="4984724" cy="1789044"/>
            <a:chOff x="2784183" y="2265708"/>
            <a:chExt cx="3000964" cy="1077062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784183" y="2265708"/>
              <a:ext cx="2893888" cy="1077062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3282648" y="2515492"/>
              <a:ext cx="2502499" cy="347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400" dirty="0" smtClean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The cat is sleep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ing</a:t>
              </a:r>
              <a:r>
                <a:rPr lang="en-US" altLang="zh-CN" sz="2400" dirty="0" smtClean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.</a:t>
              </a:r>
              <a:endPara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2755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3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535"/>
                            </p:stCondLst>
                            <p:childTnLst>
                              <p:par>
                                <p:cTn id="8" presetID="10" presetClass="entr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 showWhenStopped="0">
                <p:cTn id="2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613" y="3885590"/>
            <a:ext cx="2543561" cy="2549845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40" y="2144607"/>
            <a:ext cx="1406954" cy="1381552"/>
          </a:xfrm>
          <a:prstGeom prst="rect">
            <a:avLst/>
          </a:prstGeom>
        </p:spPr>
      </p:pic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3962400" y="839667"/>
            <a:ext cx="6266043" cy="1789044"/>
            <a:chOff x="2784183" y="2265708"/>
            <a:chExt cx="3126267" cy="1077062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784183" y="2265708"/>
              <a:ext cx="2893888" cy="1077062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2953717" y="2552444"/>
              <a:ext cx="2956733" cy="370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400" dirty="0" smtClean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The monkey is chas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ing</a:t>
              </a:r>
              <a:r>
                <a: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sz="2400" dirty="0" smtClean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the butterfly.</a:t>
              </a:r>
              <a:endPara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081" y="2611517"/>
            <a:ext cx="2421185" cy="24271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9897" l="0" r="100000">
                        <a14:foregroundMark x1="7178" y1="95258" x2="29455" y2="97113"/>
                        <a14:foregroundMark x1="35891" y1="97732" x2="65347" y2="97423"/>
                        <a14:foregroundMark x1="73020" y1="97216" x2="95297" y2="95258"/>
                        <a14:foregroundMark x1="11634" y1="93093" x2="12376" y2="94639"/>
                        <a14:foregroundMark x1="23020" y1="92371" x2="23020" y2="94124"/>
                        <a14:foregroundMark x1="35149" y1="91959" x2="35891" y2="94124"/>
                        <a14:foregroundMark x1="49257" y1="91443" x2="49505" y2="93814"/>
                        <a14:foregroundMark x1="63614" y1="91856" x2="64604" y2="93608"/>
                        <a14:foregroundMark x1="76485" y1="92577" x2="76485" y2="94124"/>
                        <a14:backgroundMark x1="40099" y1="95052" x2="54703" y2="948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946" y="0"/>
            <a:ext cx="2333454" cy="522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09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74 -0.10649 C -0.02174 -0.07338 0.00521 -0.04653 0.03828 -0.04653 C 0.07721 -0.04653 0.09128 -0.07639 0.09727 -0.09445 L 0.10326 -0.11852 C 0.10925 -0.13658 0.12422 -0.16644 0.16823 -0.16644 C 0.19623 -0.16644 0.22826 -0.13959 0.22826 -0.10649 C 0.22826 -0.07338 0.19623 -0.04653 0.16823 -0.04653 C 0.12422 -0.04653 0.10925 -0.07639 0.10326 -0.09445 L 0.09727 -0.11852 C 0.09128 -0.13658 0.07721 -0.16644 0.03828 -0.16644 C 0.00521 -0.16644 -0.02174 -0.13959 -0.02174 -0.10649 Z " pathEditMode="relative" rAng="0" ptsTypes="AAAAAAAAA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5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133 -0.0213 L -0.11133 -0.02084 C -0.1138 -0.02917 -0.11654 -0.03704 -0.11836 -0.04491 C -0.11992 -0.0507 -0.12005 -0.05672 -0.1207 -0.0625 C -0.12161 -0.06991 -0.12096 -0.07732 -0.12305 -0.08403 C -0.12422 -0.08797 -0.12826 -0.09051 -0.12995 -0.09375 C -0.13333 -0.1 -0.13685 -0.11343 -0.13906 -0.11945 C -0.14518 -0.13473 -0.14206 -0.12431 -0.15065 -0.13912 C -0.16042 -0.15556 -0.14466 -0.13403 -0.15768 -0.1507 C -0.1625 -0.1713 -0.15625 -0.14977 -0.1668 -0.17037 C -0.17318 -0.18241 -0.16367 -0.17524 -0.17604 -0.18218 C -0.17839 -0.18033 -0.18112 -0.17848 -0.18294 -0.17616 C -0.18633 -0.17269 -0.18932 -0.16852 -0.19232 -0.16436 C -0.19492 -0.16135 -0.19661 -0.15787 -0.19922 -0.15463 C -0.20104 -0.15232 -0.20404 -0.15116 -0.20612 -0.14885 C -0.21029 -0.14468 -0.2138 -0.13982 -0.21758 -0.13496 C -0.22135 -0.13125 -0.22591 -0.12778 -0.22917 -0.12315 C -0.23281 -0.11922 -0.2349 -0.11412 -0.23828 -0.10949 C -0.2418 -0.10579 -0.24648 -0.10324 -0.24987 -0.09977 C -0.25482 -0.09537 -0.25911 -0.09074 -0.26367 -0.08611 C -0.26602 -0.08403 -0.26862 -0.08241 -0.27057 -0.0801 C -0.27318 -0.07755 -0.27526 -0.075 -0.27747 -0.07223 C -0.27995 -0.07037 -0.28268 -0.06875 -0.28438 -0.06644 C -0.3 -0.04584 -0.28607 -0.0551 -0.30065 -0.04676 C -0.30234 -0.04954 -0.30391 -0.05232 -0.30521 -0.05463 C -0.3069 -0.05811 -0.30807 -0.06158 -0.3099 -0.06436 C -0.31328 -0.07014 -0.31849 -0.07454 -0.32122 -0.0801 C -0.3263 -0.08959 -0.32904 -0.09977 -0.33294 -0.10949 C -0.33464 -0.11343 -0.3349 -0.11783 -0.3375 -0.1213 L -0.34674 -0.13311 C -0.34766 -0.13704 -0.34818 -0.14121 -0.34896 -0.14491 C -0.34974 -0.14699 -0.34935 -0.15024 -0.35117 -0.1507 C -0.35456 -0.15209 -0.35768 -0.14954 -0.36055 -0.14885 C -0.3651 -0.13774 -0.37031 -0.12315 -0.37669 -0.11343 C -0.37982 -0.10903 -0.38307 -0.1044 -0.38581 -0.09977 C -0.38932 -0.09468 -0.3918 -0.08936 -0.39518 -0.08403 C -0.3987 -0.07986 -0.40313 -0.07639 -0.40664 -0.07223 C -0.40964 -0.06945 -0.41094 -0.06551 -0.41354 -0.0625 C -0.41563 -0.06019 -0.41849 -0.0588 -0.42044 -0.05672 C -0.43828 -0.03936 -0.41745 -0.05764 -0.43438 -0.04283 C -0.43906 -0.04375 -0.44427 -0.04329 -0.44818 -0.04491 C -0.46172 -0.05024 -0.46289 -0.0588 -0.47122 -0.06852 C -0.47643 -0.07408 -0.48203 -0.07917 -0.48737 -0.08403 C -0.49206 -0.0882 -0.49688 -0.0919 -0.50117 -0.09584 C -0.51159 -0.10556 -0.52148 -0.11574 -0.53112 -0.12524 C -0.53672 -0.13056 -0.5431 -0.13519 -0.54727 -0.14098 C -0.56523 -0.16389 -0.55508 -0.15417 -0.57734 -0.17037 C -0.57917 -0.17292 -0.57995 -0.17616 -0.5819 -0.17824 C -0.59609 -0.1926 -0.58438 -0.17431 -0.59102 -0.18588 L -0.59102 -0.18588 " pathEditMode="relative" rAng="0" ptsTypes="AAAAAAAAAAAAAAAAAAAAAAAAAAAAAAAAAAAAAAAAAAAAAAAAAA">
                                      <p:cBhvr>
                                        <p:cTn id="1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84" y="-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500"/>
                            </p:stCondLst>
                            <p:childTnLst>
                              <p:par>
                                <p:cTn id="19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000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000"/>
                            </p:stCondLst>
                            <p:childTnLst>
                              <p:par>
                                <p:cTn id="34" presetID="10" presetClass="entr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60" b="25917"/>
          <a:stretch/>
        </p:blipFill>
        <p:spPr>
          <a:xfrm>
            <a:off x="3159930" y="5064645"/>
            <a:ext cx="1533711" cy="1793356"/>
          </a:xfrm>
          <a:prstGeom prst="rect">
            <a:avLst/>
          </a:prstGeom>
        </p:spPr>
      </p:pic>
      <p:grpSp>
        <p:nvGrpSpPr>
          <p:cNvPr id="6" name="组合 5"/>
          <p:cNvGrpSpPr>
            <a:grpSpLocks noChangeAspect="1"/>
          </p:cNvGrpSpPr>
          <p:nvPr/>
        </p:nvGrpSpPr>
        <p:grpSpPr>
          <a:xfrm>
            <a:off x="2499687" y="2303103"/>
            <a:ext cx="4806866" cy="1789044"/>
            <a:chOff x="2784183" y="2265708"/>
            <a:chExt cx="2893888" cy="1077062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784183" y="2265708"/>
              <a:ext cx="2893888" cy="1077062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3175572" y="2508052"/>
              <a:ext cx="2502499" cy="389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400" dirty="0" smtClean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The dog is swimm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ing</a:t>
              </a:r>
              <a:r>
                <a:rPr lang="en-US" altLang="zh-CN" sz="2400" dirty="0" smtClean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.</a:t>
              </a:r>
              <a:endPara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807"/>
          <a:stretch/>
        </p:blipFill>
        <p:spPr>
          <a:xfrm rot="20843253" flipH="1">
            <a:off x="2860395" y="5731080"/>
            <a:ext cx="1748162" cy="947492"/>
          </a:xfrm>
          <a:prstGeom prst="rect">
            <a:avLst/>
          </a:prstGeom>
        </p:spPr>
      </p:pic>
      <p:pic>
        <p:nvPicPr>
          <p:cNvPr id="10" name="wate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09766" y="567563"/>
            <a:ext cx="609600" cy="609600"/>
          </a:xfrm>
          <a:prstGeom prst="rect">
            <a:avLst/>
          </a:prstGeom>
        </p:spPr>
      </p:pic>
      <p:sp>
        <p:nvSpPr>
          <p:cNvPr id="11" name="五边形 10">
            <a:hlinkClick r:id="rId10" action="ppaction://hlinksldjump"/>
          </p:cNvPr>
          <p:cNvSpPr/>
          <p:nvPr/>
        </p:nvSpPr>
        <p:spPr>
          <a:xfrm flipH="1">
            <a:off x="11587397" y="4823498"/>
            <a:ext cx="604603" cy="261590"/>
          </a:xfrm>
          <a:prstGeom prst="homePlat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L1</a:t>
            </a:r>
            <a:endParaRPr lang="zh-CN" altLang="en-US" dirty="0"/>
          </a:p>
        </p:txBody>
      </p:sp>
      <p:sp>
        <p:nvSpPr>
          <p:cNvPr id="12" name="五边形 11">
            <a:hlinkClick r:id="rId11" action="ppaction://hlinksldjump"/>
          </p:cNvPr>
          <p:cNvSpPr/>
          <p:nvPr/>
        </p:nvSpPr>
        <p:spPr>
          <a:xfrm flipH="1">
            <a:off x="11583226" y="5263180"/>
            <a:ext cx="604603" cy="261590"/>
          </a:xfrm>
          <a:prstGeom prst="homePlat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L2</a:t>
            </a:r>
            <a:endParaRPr lang="zh-CN" altLang="en-US" dirty="0"/>
          </a:p>
        </p:txBody>
      </p:sp>
      <p:sp>
        <p:nvSpPr>
          <p:cNvPr id="13" name="五边形 12">
            <a:hlinkClick r:id="rId12" action="ppaction://hlinksldjump"/>
          </p:cNvPr>
          <p:cNvSpPr/>
          <p:nvPr/>
        </p:nvSpPr>
        <p:spPr>
          <a:xfrm flipH="1">
            <a:off x="11583225" y="5709915"/>
            <a:ext cx="604603" cy="261590"/>
          </a:xfrm>
          <a:prstGeom prst="homePlat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L3</a:t>
            </a:r>
            <a:endParaRPr lang="zh-CN" altLang="en-US" dirty="0"/>
          </a:p>
        </p:txBody>
      </p:sp>
      <p:sp>
        <p:nvSpPr>
          <p:cNvPr id="14" name="五边形 13">
            <a:hlinkClick r:id="rId13" action="ppaction://hlinksldjump"/>
          </p:cNvPr>
          <p:cNvSpPr/>
          <p:nvPr/>
        </p:nvSpPr>
        <p:spPr>
          <a:xfrm flipH="1">
            <a:off x="11583224" y="6149597"/>
            <a:ext cx="608775" cy="265491"/>
          </a:xfrm>
          <a:prstGeom prst="homePlat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6257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 0.00046 C 0.00339 -0.00463 0.00638 -0.00973 0.01016 -0.01366 C 0.01211 -0.01528 0.01419 -0.01713 0.01602 -0.01945 C 0.02591 -0.03102 0.00833 -0.01482 0.02383 -0.02801 C 0.02461 -0.02963 0.02539 -0.03102 0.02643 -0.03264 C 0.02721 -0.0338 0.02826 -0.03426 0.02891 -0.03542 C 0.02969 -0.03658 0.02995 -0.03866 0.03073 -0.03982 C 0.03216 -0.04213 0.03893 -0.05093 0.0418 -0.05463 C 0.04284 -0.05602 0.04414 -0.05741 0.04518 -0.05903 C 0.04622 -0.06111 0.0474 -0.0632 0.04857 -0.06505 C 0.05 -0.06713 0.05156 -0.06852 0.05286 -0.07107 C 0.06172 -0.08588 0.05208 -0.07292 0.05885 -0.08125 C 0.06003 -0.08264 0.06107 -0.08403 0.06237 -0.08565 C 0.06393 -0.0875 0.06576 -0.08959 0.06732 -0.09121 L 0.07253 -0.09723 L 0.075 -0.10023 L 0.07773 -0.10324 C 0.08021 -0.10209 0.08333 -0.1007 0.08542 -0.09723 C 0.08971 -0.09005 0.08607 -0.0926 0.09128 -0.08565 C 0.09245 -0.08426 0.09362 -0.08357 0.09466 -0.08264 C 0.09661 -0.07778 0.09688 -0.07662 0.09987 -0.07223 C 0.10156 -0.07014 0.10326 -0.06829 0.10508 -0.06667 C 0.10586 -0.06551 0.10664 -0.06389 0.10755 -0.06366 L 0.11094 -0.06181 C 0.11198 -0.05996 0.11315 -0.0551 0.11523 -0.05463 C 0.11667 -0.05463 0.1181 -0.05579 0.11953 -0.05602 C 0.12526 -0.06574 0.11836 -0.05463 0.12813 -0.06667 C 0.1362 -0.07639 0.13021 -0.07199 0.13581 -0.075 C 0.14167 -0.08218 0.13464 -0.07338 0.1418 -0.08403 C 0.14622 -0.09074 0.14779 -0.08565 0.15208 -0.10023 C 0.1526 -0.10232 0.15286 -0.10463 0.15378 -0.10625 C 0.15469 -0.10811 0.15612 -0.10926 0.15716 -0.11065 C 0.15807 -0.11181 0.15898 -0.1132 0.15977 -0.11505 C 0.16042 -0.11644 0.16055 -0.11852 0.16146 -0.11945 C 0.1625 -0.12084 0.1638 -0.1213 0.16484 -0.12223 C 0.16589 -0.12385 0.16667 -0.12523 0.16745 -0.12709 C 0.1681 -0.12824 0.16836 -0.1301 0.16914 -0.13125 C 0.16979 -0.13218 0.17083 -0.13218 0.17174 -0.13287 C 0.17253 -0.13473 0.17318 -0.13681 0.17422 -0.13843 C 0.1819 -0.15186 0.17552 -0.13936 0.18112 -0.14746 C 0.18229 -0.14931 0.1832 -0.15139 0.18451 -0.15324 C 0.18607 -0.15556 0.18815 -0.15672 0.18958 -0.15926 C 0.19609 -0.16922 0.1901 -0.16505 0.1957 -0.16806 C 0.19883 -0.17593 0.1957 -0.16922 0.19987 -0.17547 C 0.20078 -0.17686 0.20156 -0.17871 0.20247 -0.17986 C 0.20482 -0.18311 0.20625 -0.1838 0.20938 -0.18565 C 0.21445 -0.18264 0.2099 -0.18588 0.21615 -0.17686 C 0.22214 -0.16806 0.22422 -0.16783 0.22904 -0.15764 C 0.23034 -0.1551 0.23086 -0.15116 0.23242 -0.14885 L 0.2375 -0.14028 L 0.2401 -0.13542 C 0.24036 -0.13426 0.24036 -0.13218 0.24102 -0.13125 C 0.24375 -0.12616 0.24609 -0.12871 0.24935 -0.12963 C 0.25117 -0.13125 0.25313 -0.13218 0.25456 -0.13426 C 0.25664 -0.13681 0.25768 -0.14051 0.25964 -0.14306 L 0.26237 -0.14607 C 0.26563 -0.1544 0.26211 -0.14676 0.26836 -0.1551 C 0.26927 -0.15602 0.26992 -0.15787 0.27083 -0.15926 C 0.27161 -0.16042 0.27266 -0.16088 0.27344 -0.16227 C 0.27422 -0.16412 0.275 -0.16621 0.27604 -0.16806 C 0.28203 -0.17871 0.27813 -0.16991 0.28281 -0.17686 C 0.28372 -0.17824 0.28451 -0.18033 0.28542 -0.18148 C 0.28646 -0.18264 0.28776 -0.18426 0.2888 -0.18565 C 0.29063 -0.18843 0.29206 -0.19167 0.29388 -0.19468 C 0.29609 -0.19792 0.29883 -0.2 0.30078 -0.20348 C 0.30169 -0.20463 0.30234 -0.20648 0.30339 -0.20787 C 0.30417 -0.20903 0.30508 -0.20973 0.30586 -0.21065 C 0.30716 -0.21227 0.3082 -0.21343 0.30938 -0.21528 C 0.31029 -0.21667 0.31107 -0.21829 0.31198 -0.21968 C 0.31276 -0.21875 0.31367 -0.21783 0.31445 -0.21667 C 0.31549 -0.21482 0.31615 -0.21273 0.31706 -0.21065 C 0.31771 -0.20926 0.31875 -0.20787 0.31966 -0.20625 C 0.32174 -0.19514 0.31862 -0.20834 0.32305 -0.19885 C 0.32344 -0.19792 0.32344 -0.19584 0.32396 -0.19468 C 0.32552 -0.18982 0.32682 -0.18866 0.32813 -0.18426 C 0.32852 -0.18264 0.32878 -0.18148 0.32904 -0.17986 C 0.34115 -0.18588 0.3306 -0.17871 0.3375 -0.18727 C 0.34688 -0.19861 0.34023 -0.18727 0.34948 -0.2007 C 0.35482 -0.20787 0.3526 -0.20625 0.35638 -0.21366 C 0.35703 -0.21528 0.3582 -0.21667 0.35898 -0.21829 C 0.35964 -0.21945 0.36016 -0.22084 0.36055 -0.22269 C 0.36107 -0.22385 0.36094 -0.22593 0.36146 -0.22686 C 0.36211 -0.22824 0.36341 -0.22871 0.36406 -0.22986 C 0.3651 -0.23172 0.36576 -0.23357 0.36667 -0.23588 C 0.36719 -0.23704 0.36758 -0.23889 0.36823 -0.24005 C 0.36927 -0.2419 0.3707 -0.24283 0.37174 -0.24445 C 0.37448 -0.24885 0.37682 -0.25371 0.37943 -0.25787 L 0.38203 -0.26227 C 0.38307 -0.26436 0.38451 -0.26621 0.38542 -0.26806 C 0.38594 -0.26991 0.38659 -0.2713 0.38724 -0.27269 C 0.38854 -0.2757 0.3901 -0.27848 0.39141 -0.28125 C 0.39219 -0.28311 0.39245 -0.28542 0.3931 -0.28727 C 0.39388 -0.28936 0.39453 -0.2919 0.3957 -0.29329 C 0.40026 -0.29954 0.39688 -0.29005 0.39922 -0.29723 L 0.39922 -0.29699 " pathEditMode="relative" rAng="0" ptsTypes="AAAAAAAAAAAAAAAAAAAAAAAAAAAAAAAAAAAAAAAAAAAAAAAAAAAAAAAAAAAAAAAAAAAAAAAAAAAAAAAAAAAAAAAAAAAAAAAA"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61" y="-14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5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5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5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 numSld="999" showWhenStopped="0">
                <p:cTn id="3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52364600-009B-43E8-853D-7285910EAC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474" y="0"/>
            <a:ext cx="2303735" cy="119856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3C5ECB41-BBB4-4E6E-ABF8-19E7F1938853}"/>
              </a:ext>
            </a:extLst>
          </p:cNvPr>
          <p:cNvSpPr txBox="1"/>
          <p:nvPr/>
        </p:nvSpPr>
        <p:spPr>
          <a:xfrm>
            <a:off x="5127222" y="532696"/>
            <a:ext cx="2276274" cy="646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accent6"/>
                </a:solidFill>
                <a:ea typeface="微软雅黑" panose="020B0503020204020204" pitchFamily="34" charset="-122"/>
              </a:rPr>
              <a:t>Goodbye</a:t>
            </a:r>
            <a:endParaRPr lang="zh-CN" altLang="en-US" sz="3600" b="1" dirty="0">
              <a:solidFill>
                <a:schemeClr val="accent6"/>
              </a:solidFill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157" y="3452800"/>
            <a:ext cx="3199244" cy="330769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44800" y="2489073"/>
            <a:ext cx="3227749" cy="161225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078852" y="2743199"/>
            <a:ext cx="2559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I had a great time! </a:t>
            </a:r>
          </a:p>
          <a:p>
            <a:r>
              <a:rPr lang="en-US" altLang="zh-CN" sz="2400" dirty="0" smtClean="0"/>
              <a:t>See you next time!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22695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1695" y="3043351"/>
            <a:ext cx="1238250" cy="87630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0302" y="3830862"/>
            <a:ext cx="1238250" cy="87630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9265" y="2077231"/>
            <a:ext cx="1238250" cy="876300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9694" y="1591786"/>
            <a:ext cx="1238250" cy="876300"/>
          </a:xfrm>
          <a:prstGeom prst="rect">
            <a:avLst/>
          </a:prstGeom>
        </p:spPr>
      </p:pic>
      <p:pic>
        <p:nvPicPr>
          <p:cNvPr id="50" name="捕鱼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23072" y="131435"/>
            <a:ext cx="609600" cy="609600"/>
          </a:xfrm>
          <a:prstGeom prst="rect">
            <a:avLst/>
          </a:prstGeom>
        </p:spPr>
      </p:pic>
      <p:grpSp>
        <p:nvGrpSpPr>
          <p:cNvPr id="47" name="组合 46"/>
          <p:cNvGrpSpPr/>
          <p:nvPr/>
        </p:nvGrpSpPr>
        <p:grpSpPr>
          <a:xfrm>
            <a:off x="3511875" y="131435"/>
            <a:ext cx="5096730" cy="2945105"/>
            <a:chOff x="2467147" y="-16716"/>
            <a:chExt cx="3883168" cy="2116895"/>
          </a:xfrm>
        </p:grpSpPr>
        <p:grpSp>
          <p:nvGrpSpPr>
            <p:cNvPr id="46" name="组合 45"/>
            <p:cNvGrpSpPr/>
            <p:nvPr/>
          </p:nvGrpSpPr>
          <p:grpSpPr>
            <a:xfrm>
              <a:off x="2467147" y="-16716"/>
              <a:ext cx="2496035" cy="2116895"/>
              <a:chOff x="2467147" y="-16716"/>
              <a:chExt cx="2496035" cy="2116895"/>
            </a:xfrm>
          </p:grpSpPr>
          <p:pic>
            <p:nvPicPr>
              <p:cNvPr id="2052" name="Picture 4" descr="相关图片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467147" y="-16716"/>
                <a:ext cx="2496035" cy="21168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71897" y="584985"/>
                <a:ext cx="1169634" cy="1075342"/>
              </a:xfrm>
              <a:prstGeom prst="rect">
                <a:avLst/>
              </a:prstGeom>
            </p:spPr>
          </p:pic>
        </p:grpSp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77" r="35773"/>
            <a:stretch/>
          </p:blipFill>
          <p:spPr>
            <a:xfrm rot="3421414">
              <a:off x="4052253" y="-880211"/>
              <a:ext cx="1249444" cy="3346680"/>
            </a:xfrm>
            <a:prstGeom prst="rect">
              <a:avLst/>
            </a:prstGeom>
          </p:spPr>
        </p:pic>
      </p:grpSp>
      <p:grpSp>
        <p:nvGrpSpPr>
          <p:cNvPr id="31" name="组合 30"/>
          <p:cNvGrpSpPr/>
          <p:nvPr/>
        </p:nvGrpSpPr>
        <p:grpSpPr>
          <a:xfrm>
            <a:off x="5640844" y="225484"/>
            <a:ext cx="1875803" cy="582634"/>
            <a:chOff x="9112125" y="1399403"/>
            <a:chExt cx="2607825" cy="1115625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12125" y="1399403"/>
              <a:ext cx="2607825" cy="1115625"/>
            </a:xfrm>
            <a:prstGeom prst="rect">
              <a:avLst/>
            </a:prstGeom>
          </p:spPr>
        </p:pic>
        <p:sp>
          <p:nvSpPr>
            <p:cNvPr id="33" name="矩形 32"/>
            <p:cNvSpPr/>
            <p:nvPr/>
          </p:nvSpPr>
          <p:spPr>
            <a:xfrm>
              <a:off x="9199926" y="1399403"/>
              <a:ext cx="2396962" cy="8839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rgbClr val="5A3719"/>
                  </a:solidFill>
                  <a:ea typeface="微软雅黑" panose="020B0503020204020204" pitchFamily="34" charset="-122"/>
                </a:rPr>
                <a:t>Great!</a:t>
              </a:r>
              <a:endParaRPr lang="zh-CN" altLang="en-US" sz="2400" dirty="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951306" y="2732363"/>
            <a:ext cx="2774357" cy="1393273"/>
            <a:chOff x="8615156" y="3294488"/>
            <a:chExt cx="2774357" cy="1393273"/>
          </a:xfrm>
        </p:grpSpPr>
        <p:pic>
          <p:nvPicPr>
            <p:cNvPr id="35" name="Picture 12" descr="“fish cartoon”的图片搜索结果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 rot="21033818">
              <a:off x="8615156" y="3294488"/>
              <a:ext cx="2774357" cy="1393273"/>
            </a:xfrm>
            <a:prstGeom prst="rect">
              <a:avLst/>
            </a:prstGeom>
            <a:noFill/>
          </p:spPr>
        </p:pic>
        <p:sp>
          <p:nvSpPr>
            <p:cNvPr id="45" name="圆角矩形 44"/>
            <p:cNvSpPr/>
            <p:nvPr/>
          </p:nvSpPr>
          <p:spPr>
            <a:xfrm>
              <a:off x="9185781" y="3852825"/>
              <a:ext cx="1448496" cy="35697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smtClean="0">
                  <a:solidFill>
                    <a:srgbClr val="FF0000"/>
                  </a:solidFill>
                </a:rPr>
                <a:t>apple</a:t>
              </a:r>
              <a:endParaRPr lang="zh-CN" altLang="en-US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 flipH="1">
            <a:off x="272720" y="4043337"/>
            <a:ext cx="2897834" cy="1327649"/>
            <a:chOff x="8615156" y="3294488"/>
            <a:chExt cx="2774357" cy="1393273"/>
          </a:xfrm>
        </p:grpSpPr>
        <p:pic>
          <p:nvPicPr>
            <p:cNvPr id="49" name="Picture 12" descr="“fish cartoon”的图片搜索结果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 rot="21033818">
              <a:off x="8615156" y="3294488"/>
              <a:ext cx="2774357" cy="1393273"/>
            </a:xfrm>
            <a:prstGeom prst="rect">
              <a:avLst/>
            </a:prstGeom>
            <a:noFill/>
          </p:spPr>
        </p:pic>
        <p:sp>
          <p:nvSpPr>
            <p:cNvPr id="55" name="圆角矩形 54"/>
            <p:cNvSpPr/>
            <p:nvPr/>
          </p:nvSpPr>
          <p:spPr>
            <a:xfrm>
              <a:off x="9498444" y="3889210"/>
              <a:ext cx="863091" cy="35697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smtClean="0">
                  <a:solidFill>
                    <a:srgbClr val="FF0000"/>
                  </a:solidFill>
                </a:rPr>
                <a:t>bear</a:t>
              </a:r>
              <a:endParaRPr lang="zh-CN" altLang="en-US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8951305" y="5217692"/>
            <a:ext cx="2774357" cy="1393273"/>
            <a:chOff x="8615156" y="3294488"/>
            <a:chExt cx="2774357" cy="1393273"/>
          </a:xfrm>
        </p:grpSpPr>
        <p:pic>
          <p:nvPicPr>
            <p:cNvPr id="58" name="Picture 12" descr="“fish cartoon”的图片搜索结果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 rot="21033818">
              <a:off x="8615156" y="3294488"/>
              <a:ext cx="2774357" cy="1393273"/>
            </a:xfrm>
            <a:prstGeom prst="rect">
              <a:avLst/>
            </a:prstGeom>
            <a:noFill/>
          </p:spPr>
        </p:pic>
        <p:sp>
          <p:nvSpPr>
            <p:cNvPr id="59" name="圆角矩形 58"/>
            <p:cNvSpPr/>
            <p:nvPr/>
          </p:nvSpPr>
          <p:spPr>
            <a:xfrm>
              <a:off x="9569891" y="3836782"/>
              <a:ext cx="821161" cy="35697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smtClean="0">
                  <a:solidFill>
                    <a:srgbClr val="FF0000"/>
                  </a:solidFill>
                </a:rPr>
                <a:t>ball</a:t>
              </a:r>
              <a:endParaRPr lang="zh-CN" altLang="en-US" sz="2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60" name="Picture 4" descr="http://www.soloimagen.net/imagenes-animadas/Agua/Burbujas.gif"/>
          <p:cNvPicPr>
            <a:picLocks noChangeAspect="1" noChangeArrowheads="1" noCrop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689" y="5186373"/>
            <a:ext cx="476353" cy="164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http://www.soloimagen.net/imagenes-animadas/Agua/Burbujas.gif"/>
          <p:cNvPicPr>
            <a:picLocks noChangeAspect="1" noChangeArrowheads="1" noCrop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7482" y="5186373"/>
            <a:ext cx="476353" cy="164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8543128" y="550670"/>
            <a:ext cx="2845578" cy="2081171"/>
            <a:chOff x="8543128" y="550670"/>
            <a:chExt cx="2845578" cy="2081171"/>
          </a:xfrm>
        </p:grpSpPr>
        <p:cxnSp>
          <p:nvCxnSpPr>
            <p:cNvPr id="62" name="24 Conector recto"/>
            <p:cNvCxnSpPr/>
            <p:nvPr/>
          </p:nvCxnSpPr>
          <p:spPr bwMode="auto">
            <a:xfrm>
              <a:off x="8543128" y="550670"/>
              <a:ext cx="370262" cy="6167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Picture 12" descr="“fish cartoon”的图片搜索结果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 rot="2016006">
              <a:off x="8614349" y="1238568"/>
              <a:ext cx="2774357" cy="1393273"/>
            </a:xfrm>
            <a:prstGeom prst="rect">
              <a:avLst/>
            </a:prstGeom>
            <a:noFill/>
          </p:spPr>
        </p:pic>
        <p:sp>
          <p:nvSpPr>
            <p:cNvPr id="67" name="圆角矩形 66"/>
            <p:cNvSpPr/>
            <p:nvPr/>
          </p:nvSpPr>
          <p:spPr>
            <a:xfrm rot="2873030">
              <a:off x="9181792" y="1678917"/>
              <a:ext cx="1448496" cy="35697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smtClean="0">
                  <a:solidFill>
                    <a:srgbClr val="FF0000"/>
                  </a:solidFill>
                </a:rPr>
                <a:t>apple</a:t>
              </a:r>
              <a:endParaRPr lang="zh-CN" altLang="en-US" sz="2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300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1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repeatCount="indefinite" fill="hold" nodeType="withEffect">
                                  <p:stCondLst>
                                    <p:cond delay="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repeatCount="indefinite" fill="hold" nodeType="withEffect">
                                  <p:stCondLst>
                                    <p:cond delay="1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repeatCount="indefinite" fill="hold" nodeType="withEffect">
                                  <p:stCondLst>
                                    <p:cond delay="1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repeatCount="indefinite" fill="hold" nodeType="withEffect">
                                  <p:stCondLst>
                                    <p:cond delay="1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3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11111E-6 C -0.00868 -0.01296 -0.01997 -0.025 -0.04254 -0.025 C -0.06806 -0.025 -0.07674 -0.01296 -0.08542 1.11111E-6 C -0.09705 0.01713 -0.10504 0.03333 -0.13351 0.03333 C -0.15886 0.03333 -0.16754 0.01713 -0.179 1.11111E-6 C -0.18455 -0.01296 -0.19566 -0.025 -0.22136 -0.025 C -0.24393 -0.025 -0.25521 -0.01296 -0.26389 1.11111E-6 C -0.2724 0.01713 -0.28386 0.03333 -0.30938 0.03333 C -0.33472 0.03333 -0.35469 1.11111E-6 -0.35469 0.00092 C -0.3632 -0.01296 -0.37188 -0.025 -0.39688 -0.025 C -0.4224 -0.025 -0.43108 -0.01296 -0.43976 1.11111E-6 C -0.45122 0.01713 -0.45938 0.03333 -0.48768 0.03333 C -0.5132 0.03333 -0.52188 0.01713 -0.53021 1.11111E-6 C -0.54167 -0.01296 -0.55 -0.025 -0.57587 -0.025 C -0.59844 -0.025 -0.60938 -0.01296 -0.61823 1.11111E-6 C -0.62656 0.01713 -0.6382 0.03333 -0.66337 0.03333 C -0.68906 0.03333 -0.6974 0.01713 -0.70886 1.11111E-6 " pathEditMode="relative" rAng="0" ptsTypes="fffffffffffffffff">
                                      <p:cBhvr>
                                        <p:cTn id="28" dur="3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451" y="41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33333E-6 C 0.00834 -0.00926 0.01962 -0.01828 0.04219 -0.01828 C 0.06771 -0.01828 0.07639 -0.00926 0.08507 -3.33333E-6 C 0.09653 0.01204 0.10469 0.02361 0.13334 0.02361 C 0.15851 0.02361 0.16719 0.01204 0.17865 -3.33333E-6 C 0.1842 -0.00926 0.19549 -0.01828 0.22101 -0.01828 C 0.24358 -0.01828 0.25486 -0.00926 0.26354 -3.33333E-6 C 0.27205 0.01204 0.28351 0.02361 0.30886 0.02361 C 0.33438 0.02361 0.35434 -3.33333E-6 0.35434 0.0007 C 0.36268 -0.00926 0.37136 -0.01828 0.39653 -0.01828 C 0.42205 -0.01828 0.43073 -0.00926 0.43941 -3.33333E-6 C 0.45087 0.01204 0.45903 0.02361 0.48733 0.02361 C 0.51285 0.02361 0.52153 0.01204 0.52969 -3.33333E-6 C 0.54115 -0.00926 0.54948 -0.01828 0.57535 -0.01828 C 0.59792 -0.01828 0.6092 -0.00926 0.61789 -3.33333E-6 C 0.62639 0.01204 0.63785 0.02361 0.6632 0.02361 C 0.68872 0.02361 0.69705 0.01204 0.70868 -3.33333E-6 " pathEditMode="relative" rAng="0" ptsTypes="fffffffffffffffff">
                                      <p:cBhvr>
                                        <p:cTn id="30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34" y="25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1.85185E-6 C -0.00868 -0.01435 -0.02031 -0.02801 -0.04357 -0.02801 C -0.06979 -0.02801 -0.07864 -0.01435 -0.08767 1.85185E-6 C -0.09878 0.01713 -0.10798 0.03356 -0.13698 0.03356 C -0.16302 0.03356 -0.17222 0.01713 -0.18385 1.85185E-6 C -0.18923 -0.01435 -0.20087 -0.02801 -0.22691 -0.02801 C -0.24965 -0.02801 -0.26128 -0.01435 -0.271 1.85185E-6 C -0.27951 0.01713 -0.29114 0.03356 -0.31719 0.03356 C -0.34323 0.03356 -0.36337 1.85185E-6 -0.36337 0.00092 C -0.37187 -0.01435 -0.38142 -0.02801 -0.40712 -0.02801 C -0.43298 -0.02801 -0.44236 -0.01435 -0.45087 1.85185E-6 C -0.46267 0.01713 -0.47135 0.03356 -0.50035 0.03356 C -0.52656 0.03356 -0.53541 0.01713 -0.54392 1.85185E-6 C -0.55503 -0.01435 -0.56423 -0.02801 -0.59062 -0.02801 C -0.61337 -0.02801 -0.62517 -0.01435 -0.6342 1.85185E-6 C -0.64271 0.01713 -0.65451 0.03356 -0.68055 0.03356 C -0.70694 0.03356 -0.71545 0.01713 -0.72708 1.85185E-6 " pathEditMode="relative" rAng="0" ptsTypes="fffffffffffffffff">
                                      <p:cBhvr>
                                        <p:cTn id="32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337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latigui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latigui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oing_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1695" y="3043351"/>
            <a:ext cx="1238250" cy="87630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0302" y="3830862"/>
            <a:ext cx="1238250" cy="87630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9265" y="2077231"/>
            <a:ext cx="1238250" cy="876300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9694" y="1591786"/>
            <a:ext cx="1238250" cy="876300"/>
          </a:xfrm>
          <a:prstGeom prst="rect">
            <a:avLst/>
          </a:prstGeom>
        </p:spPr>
      </p:pic>
      <p:pic>
        <p:nvPicPr>
          <p:cNvPr id="50" name="捕鱼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23072" y="131435"/>
            <a:ext cx="609600" cy="609600"/>
          </a:xfrm>
          <a:prstGeom prst="rect">
            <a:avLst/>
          </a:prstGeom>
        </p:spPr>
      </p:pic>
      <p:grpSp>
        <p:nvGrpSpPr>
          <p:cNvPr id="47" name="组合 46"/>
          <p:cNvGrpSpPr/>
          <p:nvPr/>
        </p:nvGrpSpPr>
        <p:grpSpPr>
          <a:xfrm>
            <a:off x="3505995" y="98246"/>
            <a:ext cx="5096730" cy="2945105"/>
            <a:chOff x="2467147" y="-16716"/>
            <a:chExt cx="3883168" cy="2116895"/>
          </a:xfrm>
        </p:grpSpPr>
        <p:grpSp>
          <p:nvGrpSpPr>
            <p:cNvPr id="46" name="组合 45"/>
            <p:cNvGrpSpPr/>
            <p:nvPr/>
          </p:nvGrpSpPr>
          <p:grpSpPr>
            <a:xfrm>
              <a:off x="2467147" y="-16716"/>
              <a:ext cx="2496035" cy="2116895"/>
              <a:chOff x="2467147" y="-16716"/>
              <a:chExt cx="2496035" cy="2116895"/>
            </a:xfrm>
          </p:grpSpPr>
          <p:pic>
            <p:nvPicPr>
              <p:cNvPr id="2052" name="Picture 4" descr="相关图片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467147" y="-16716"/>
                <a:ext cx="2496035" cy="21168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71897" y="584985"/>
                <a:ext cx="1169634" cy="1075342"/>
              </a:xfrm>
              <a:prstGeom prst="rect">
                <a:avLst/>
              </a:prstGeom>
            </p:spPr>
          </p:pic>
        </p:grpSp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77" r="35773"/>
            <a:stretch/>
          </p:blipFill>
          <p:spPr>
            <a:xfrm rot="3421414">
              <a:off x="4052253" y="-880211"/>
              <a:ext cx="1249444" cy="3346680"/>
            </a:xfrm>
            <a:prstGeom prst="rect">
              <a:avLst/>
            </a:prstGeom>
          </p:spPr>
        </p:pic>
      </p:grpSp>
      <p:grpSp>
        <p:nvGrpSpPr>
          <p:cNvPr id="31" name="组合 30"/>
          <p:cNvGrpSpPr/>
          <p:nvPr/>
        </p:nvGrpSpPr>
        <p:grpSpPr>
          <a:xfrm>
            <a:off x="5640844" y="225484"/>
            <a:ext cx="1875803" cy="582634"/>
            <a:chOff x="9112125" y="1399403"/>
            <a:chExt cx="2607825" cy="1115625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12125" y="1399403"/>
              <a:ext cx="2607825" cy="1115625"/>
            </a:xfrm>
            <a:prstGeom prst="rect">
              <a:avLst/>
            </a:prstGeom>
          </p:spPr>
        </p:pic>
        <p:sp>
          <p:nvSpPr>
            <p:cNvPr id="33" name="矩形 32"/>
            <p:cNvSpPr/>
            <p:nvPr/>
          </p:nvSpPr>
          <p:spPr>
            <a:xfrm>
              <a:off x="9199926" y="1399403"/>
              <a:ext cx="2396962" cy="8839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rgbClr val="5A3719"/>
                  </a:solidFill>
                  <a:ea typeface="微软雅黑" panose="020B0503020204020204" pitchFamily="34" charset="-122"/>
                </a:rPr>
                <a:t>Well done!</a:t>
              </a:r>
              <a:endParaRPr lang="zh-CN" altLang="en-US" sz="2400" dirty="0"/>
            </a:p>
          </p:txBody>
        </p:sp>
      </p:grpSp>
      <p:pic>
        <p:nvPicPr>
          <p:cNvPr id="60" name="Picture 4" descr="http://www.soloimagen.net/imagenes-animadas/Agua/Burbujas.gif"/>
          <p:cNvPicPr>
            <a:picLocks noChangeAspect="1" noChangeArrowheads="1" noCrop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689" y="5186373"/>
            <a:ext cx="476353" cy="164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http://www.soloimagen.net/imagenes-animadas/Agua/Burbujas.gif"/>
          <p:cNvPicPr>
            <a:picLocks noChangeAspect="1" noChangeArrowheads="1" noCrop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7482" y="5186373"/>
            <a:ext cx="476353" cy="164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24 Conector recto"/>
          <p:cNvCxnSpPr/>
          <p:nvPr/>
        </p:nvCxnSpPr>
        <p:spPr bwMode="auto">
          <a:xfrm>
            <a:off x="8541937" y="526830"/>
            <a:ext cx="370262" cy="6167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484277" y="3196705"/>
            <a:ext cx="2857388" cy="1268314"/>
            <a:chOff x="484277" y="3196705"/>
            <a:chExt cx="2857388" cy="1268314"/>
          </a:xfrm>
        </p:grpSpPr>
        <p:pic>
          <p:nvPicPr>
            <p:cNvPr id="34" name="Picture 22" descr="“fish cartoon”的图片搜索结果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 rot="396484">
              <a:off x="484277" y="3196705"/>
              <a:ext cx="2857388" cy="1268314"/>
            </a:xfrm>
            <a:prstGeom prst="rect">
              <a:avLst/>
            </a:prstGeom>
            <a:noFill/>
          </p:spPr>
        </p:pic>
        <p:sp>
          <p:nvSpPr>
            <p:cNvPr id="39" name="圆角矩形 38"/>
            <p:cNvSpPr/>
            <p:nvPr/>
          </p:nvSpPr>
          <p:spPr>
            <a:xfrm>
              <a:off x="1593130" y="3652373"/>
              <a:ext cx="678664" cy="35697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smtClean="0">
                  <a:solidFill>
                    <a:srgbClr val="FF0000"/>
                  </a:solidFill>
                </a:rPr>
                <a:t>ant</a:t>
              </a:r>
              <a:endParaRPr lang="zh-CN" altLang="en-US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334085" y="5482046"/>
            <a:ext cx="2857388" cy="1268314"/>
            <a:chOff x="484277" y="3196705"/>
            <a:chExt cx="2857388" cy="1268314"/>
          </a:xfrm>
        </p:grpSpPr>
        <p:pic>
          <p:nvPicPr>
            <p:cNvPr id="43" name="Picture 22" descr="“fish cartoon”的图片搜索结果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 rot="396484">
              <a:off x="484277" y="3196705"/>
              <a:ext cx="2857388" cy="1268314"/>
            </a:xfrm>
            <a:prstGeom prst="rect">
              <a:avLst/>
            </a:prstGeom>
            <a:noFill/>
          </p:spPr>
        </p:pic>
        <p:sp>
          <p:nvSpPr>
            <p:cNvPr id="44" name="圆角矩形 43"/>
            <p:cNvSpPr/>
            <p:nvPr/>
          </p:nvSpPr>
          <p:spPr>
            <a:xfrm>
              <a:off x="1366250" y="3652373"/>
              <a:ext cx="905544" cy="35697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smtClean="0">
                  <a:solidFill>
                    <a:srgbClr val="FF0000"/>
                  </a:solidFill>
                </a:rPr>
                <a:t>bear</a:t>
              </a:r>
              <a:endParaRPr lang="zh-CN" altLang="en-US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 flipH="1">
            <a:off x="8644217" y="4202412"/>
            <a:ext cx="2809486" cy="1268314"/>
            <a:chOff x="484277" y="3196705"/>
            <a:chExt cx="2857388" cy="1268314"/>
          </a:xfrm>
        </p:grpSpPr>
        <p:pic>
          <p:nvPicPr>
            <p:cNvPr id="53" name="Picture 22" descr="“fish cartoon”的图片搜索结果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 rot="396484">
              <a:off x="484277" y="3196705"/>
              <a:ext cx="2857388" cy="1268314"/>
            </a:xfrm>
            <a:prstGeom prst="rect">
              <a:avLst/>
            </a:prstGeom>
            <a:noFill/>
          </p:spPr>
        </p:pic>
        <p:sp>
          <p:nvSpPr>
            <p:cNvPr id="54" name="圆角矩形 53"/>
            <p:cNvSpPr/>
            <p:nvPr/>
          </p:nvSpPr>
          <p:spPr>
            <a:xfrm>
              <a:off x="1433582" y="3652373"/>
              <a:ext cx="838213" cy="35697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smtClean="0">
                  <a:solidFill>
                    <a:srgbClr val="FF0000"/>
                  </a:solidFill>
                </a:rPr>
                <a:t>ball</a:t>
              </a:r>
              <a:endParaRPr lang="zh-CN" altLang="en-US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 rot="14308394" flipV="1">
            <a:off x="7935772" y="1244340"/>
            <a:ext cx="2857388" cy="1429770"/>
            <a:chOff x="484277" y="3196705"/>
            <a:chExt cx="2857388" cy="1268314"/>
          </a:xfrm>
        </p:grpSpPr>
        <p:pic>
          <p:nvPicPr>
            <p:cNvPr id="64" name="Picture 22" descr="“fish cartoon”的图片搜索结果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 rot="396484">
              <a:off x="484277" y="3196705"/>
              <a:ext cx="2857388" cy="1268314"/>
            </a:xfrm>
            <a:prstGeom prst="rect">
              <a:avLst/>
            </a:prstGeom>
            <a:noFill/>
          </p:spPr>
        </p:pic>
        <p:sp>
          <p:nvSpPr>
            <p:cNvPr id="65" name="圆角矩形 64"/>
            <p:cNvSpPr/>
            <p:nvPr/>
          </p:nvSpPr>
          <p:spPr>
            <a:xfrm>
              <a:off x="1538614" y="3652373"/>
              <a:ext cx="733180" cy="35697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smtClean="0">
                  <a:solidFill>
                    <a:srgbClr val="FF0000"/>
                  </a:solidFill>
                </a:rPr>
                <a:t>ant</a:t>
              </a:r>
              <a:endParaRPr lang="zh-CN" altLang="en-US" sz="2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9050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10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repeatCount="indefinite" fill="hold" nodeType="withEffect">
                                  <p:stCondLst>
                                    <p:cond delay="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repeatCount="indefinite" fill="hold" nodeType="withEffect">
                                  <p:stCondLst>
                                    <p:cond delay="1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repeatCount="indefinite" fill="hold" nodeType="withEffect">
                                  <p:stCondLst>
                                    <p:cond delay="1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repeatCount="indefinite" fill="hold" nodeType="withEffect">
                                  <p:stCondLst>
                                    <p:cond delay="1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3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22222E-6 C 0.00798 -0.01111 0.01892 -0.02176 0.04045 -0.02176 C 0.06493 -0.02176 0.07361 -0.01111 0.08159 -2.22222E-6 C 0.09253 0.01343 0.10034 0.02616 0.12778 0.02616 C 0.15225 0.02616 0.16059 0.01343 0.17153 -2.22222E-6 C 0.17639 -0.01111 0.1875 -0.02176 0.21215 -0.02176 C 0.23333 -0.02176 0.24427 -0.01111 0.25295 -2.22222E-6 C 0.26093 0.01343 0.27187 0.02616 0.29618 0.02616 C 0.32066 0.02616 0.33941 -2.22222E-6 0.33941 0.0007 C 0.34757 -0.01111 0.3559 -0.02176 0.38003 -0.02176 C 0.40451 -0.02176 0.41302 -0.01111 0.42118 -2.22222E-6 C 0.43194 0.01343 0.43993 0.02616 0.46701 0.02616 C 0.49166 0.02616 0.5 0.01343 0.50764 -2.22222E-6 C 0.51857 -0.01111 0.52673 -0.02176 0.55139 -0.02176 C 0.57291 -0.02176 0.58368 -0.01111 0.59218 -2.22222E-6 C 0.60034 0.01343 0.61111 0.02616 0.63559 0.02616 C 0.66024 0.02616 0.66805 0.01343 0.67899 -2.22222E-6 " pathEditMode="relative" rAng="0" ptsTypes="fffffffffffffffff">
                                      <p:cBhvr>
                                        <p:cTn id="28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41" y="20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33333E-6 C 0.00834 -0.00926 0.01962 -0.01828 0.04219 -0.01828 C 0.06771 -0.01828 0.07639 -0.00926 0.08507 -3.33333E-6 C 0.09653 0.01204 0.10469 0.02361 0.13334 0.02361 C 0.15851 0.02361 0.16719 0.01204 0.17865 -3.33333E-6 C 0.1842 -0.00926 0.19549 -0.01828 0.22101 -0.01828 C 0.24358 -0.01828 0.25486 -0.00926 0.26354 -3.33333E-6 C 0.27205 0.01204 0.28351 0.02361 0.30886 0.02361 C 0.33438 0.02361 0.35434 -3.33333E-6 0.35434 0.0007 C 0.36268 -0.00926 0.37136 -0.01828 0.39653 -0.01828 C 0.42205 -0.01828 0.43073 -0.00926 0.43941 -3.33333E-6 C 0.45087 0.01204 0.45903 0.02361 0.48733 0.02361 C 0.51285 0.02361 0.52153 0.01204 0.52969 -3.33333E-6 C 0.54115 -0.00926 0.54948 -0.01828 0.57535 -0.01828 C 0.59792 -0.01828 0.6092 -0.00926 0.61789 -3.33333E-6 C 0.62639 0.01204 0.63785 0.02361 0.6632 0.02361 C 0.68872 0.02361 0.69705 0.01204 0.70868 -3.33333E-6 " pathEditMode="relative" rAng="0" ptsTypes="fffffffffffffffff">
                                      <p:cBhvr>
                                        <p:cTn id="30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34" y="25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11111E-6 C -0.00868 -0.01296 -0.01997 -0.025 -0.04254 -0.025 C -0.06806 -0.025 -0.07674 -0.01296 -0.08542 1.11111E-6 C -0.09705 0.01713 -0.10504 0.03333 -0.13351 0.03333 C -0.15886 0.03333 -0.16754 0.01713 -0.179 1.11111E-6 C -0.18455 -0.01296 -0.19566 -0.025 -0.22136 -0.025 C -0.24393 -0.025 -0.25521 -0.01296 -0.26389 1.11111E-6 C -0.2724 0.01713 -0.28386 0.03333 -0.30938 0.03333 C -0.33472 0.03333 -0.35469 1.11111E-6 -0.35469 0.00092 C -0.3632 -0.01296 -0.37188 -0.025 -0.39688 -0.025 C -0.4224 -0.025 -0.43108 -0.01296 -0.43976 1.11111E-6 C -0.45122 0.01713 -0.45938 0.03333 -0.48768 0.03333 C -0.5132 0.03333 -0.52188 0.01713 -0.53021 1.11111E-6 C -0.54167 -0.01296 -0.55 -0.025 -0.57587 -0.025 C -0.59844 -0.025 -0.60938 -0.01296 -0.61823 1.11111E-6 C -0.62656 0.01713 -0.6382 0.03333 -0.66337 0.03333 C -0.68906 0.03333 -0.6974 0.01713 -0.70886 1.11111E-6 " pathEditMode="relative" rAng="0" ptsTypes="fffffffffffffffff">
                                      <p:cBhvr>
                                        <p:cTn id="32" dur="3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451" y="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oing_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latigui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latigui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8" y="-11084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1695" y="3043351"/>
            <a:ext cx="1238250" cy="87630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0302" y="3830862"/>
            <a:ext cx="1238250" cy="87630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9265" y="2077231"/>
            <a:ext cx="1238250" cy="876300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9694" y="1591786"/>
            <a:ext cx="1238250" cy="876300"/>
          </a:xfrm>
          <a:prstGeom prst="rect">
            <a:avLst/>
          </a:prstGeom>
        </p:spPr>
      </p:pic>
      <p:pic>
        <p:nvPicPr>
          <p:cNvPr id="50" name="捕鱼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23072" y="131435"/>
            <a:ext cx="609600" cy="609600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 flipH="1">
            <a:off x="5066934" y="291316"/>
            <a:ext cx="1799419" cy="830997"/>
            <a:chOff x="9112125" y="1399403"/>
            <a:chExt cx="2607825" cy="1591189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12125" y="1399403"/>
              <a:ext cx="2607825" cy="1115625"/>
            </a:xfrm>
            <a:prstGeom prst="rect">
              <a:avLst/>
            </a:prstGeom>
          </p:spPr>
        </p:pic>
        <p:sp>
          <p:nvSpPr>
            <p:cNvPr id="33" name="矩形 32"/>
            <p:cNvSpPr/>
            <p:nvPr/>
          </p:nvSpPr>
          <p:spPr>
            <a:xfrm>
              <a:off x="9199926" y="1399403"/>
              <a:ext cx="2396962" cy="15911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rgbClr val="5A3719"/>
                  </a:solidFill>
                  <a:ea typeface="微软雅黑" panose="020B0503020204020204" pitchFamily="34" charset="-122"/>
                </a:rPr>
                <a:t>Good job!</a:t>
              </a:r>
              <a:endParaRPr lang="zh-CN" altLang="en-US" sz="2400" dirty="0"/>
            </a:p>
          </p:txBody>
        </p:sp>
      </p:grpSp>
      <p:pic>
        <p:nvPicPr>
          <p:cNvPr id="60" name="Picture 4" descr="http://www.soloimagen.net/imagenes-animadas/Agua/Burbujas.gif"/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689" y="5186373"/>
            <a:ext cx="476353" cy="164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http://www.soloimagen.net/imagenes-animadas/Agua/Burbujas.gif"/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7482" y="5186373"/>
            <a:ext cx="476353" cy="164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组合 33"/>
          <p:cNvGrpSpPr/>
          <p:nvPr/>
        </p:nvGrpSpPr>
        <p:grpSpPr>
          <a:xfrm>
            <a:off x="5682187" y="105141"/>
            <a:ext cx="3846990" cy="2488045"/>
            <a:chOff x="7392704" y="41412"/>
            <a:chExt cx="3293378" cy="2152342"/>
          </a:xfrm>
        </p:grpSpPr>
        <p:pic>
          <p:nvPicPr>
            <p:cNvPr id="39" name="Picture 2" descr="“boat cartoon”的图片搜索结果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147" y="41412"/>
              <a:ext cx="2545935" cy="2152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5788" y="495777"/>
              <a:ext cx="1238901" cy="1243611"/>
            </a:xfrm>
            <a:prstGeom prst="rect">
              <a:avLst/>
            </a:prstGeom>
          </p:spPr>
        </p:pic>
        <p:pic>
          <p:nvPicPr>
            <p:cNvPr id="43" name="Picture 6" descr="“fishing pole cartoon”的图片搜索结果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5231" flipH="1">
              <a:off x="7392704" y="522220"/>
              <a:ext cx="2235272" cy="1597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组合 4"/>
          <p:cNvGrpSpPr/>
          <p:nvPr/>
        </p:nvGrpSpPr>
        <p:grpSpPr>
          <a:xfrm>
            <a:off x="8763835" y="2698327"/>
            <a:ext cx="2455135" cy="1525328"/>
            <a:chOff x="8763835" y="2698327"/>
            <a:chExt cx="2455135" cy="1525328"/>
          </a:xfrm>
        </p:grpSpPr>
        <p:pic>
          <p:nvPicPr>
            <p:cNvPr id="44" name="Picture 10" descr="“fish cartoon”的图片搜索结果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8763835" y="2698327"/>
              <a:ext cx="2455135" cy="1525328"/>
            </a:xfrm>
            <a:prstGeom prst="rect">
              <a:avLst/>
            </a:prstGeom>
            <a:noFill/>
          </p:spPr>
        </p:pic>
        <p:sp>
          <p:nvSpPr>
            <p:cNvPr id="52" name="圆角矩形 51"/>
            <p:cNvSpPr/>
            <p:nvPr/>
          </p:nvSpPr>
          <p:spPr>
            <a:xfrm>
              <a:off x="9398524" y="3282502"/>
              <a:ext cx="1018030" cy="35697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smtClean="0">
                  <a:solidFill>
                    <a:srgbClr val="FF0000"/>
                  </a:solidFill>
                </a:rPr>
                <a:t>apple</a:t>
              </a:r>
              <a:endParaRPr lang="zh-CN" altLang="en-US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 flipH="1">
            <a:off x="699215" y="3944498"/>
            <a:ext cx="2455135" cy="1525328"/>
            <a:chOff x="8742995" y="2698327"/>
            <a:chExt cx="2455135" cy="1525328"/>
          </a:xfrm>
        </p:grpSpPr>
        <p:pic>
          <p:nvPicPr>
            <p:cNvPr id="54" name="Picture 10" descr="“fish cartoon”的图片搜索结果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8742995" y="2698327"/>
              <a:ext cx="2455135" cy="1525328"/>
            </a:xfrm>
            <a:prstGeom prst="rect">
              <a:avLst/>
            </a:prstGeom>
            <a:noFill/>
          </p:spPr>
        </p:pic>
        <p:sp>
          <p:nvSpPr>
            <p:cNvPr id="56" name="圆角矩形 55"/>
            <p:cNvSpPr/>
            <p:nvPr/>
          </p:nvSpPr>
          <p:spPr>
            <a:xfrm>
              <a:off x="9398524" y="3282502"/>
              <a:ext cx="1018030" cy="35697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smtClean="0">
                  <a:solidFill>
                    <a:srgbClr val="FF0000"/>
                  </a:solidFill>
                </a:rPr>
                <a:t>ball</a:t>
              </a:r>
              <a:endParaRPr lang="zh-CN" altLang="en-US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8763834" y="5208910"/>
            <a:ext cx="2455135" cy="1525328"/>
            <a:chOff x="8763835" y="2698327"/>
            <a:chExt cx="2455135" cy="1525328"/>
          </a:xfrm>
        </p:grpSpPr>
        <p:pic>
          <p:nvPicPr>
            <p:cNvPr id="69" name="Picture 10" descr="“fish cartoon”的图片搜索结果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8763835" y="2698327"/>
              <a:ext cx="2455135" cy="1525328"/>
            </a:xfrm>
            <a:prstGeom prst="rect">
              <a:avLst/>
            </a:prstGeom>
            <a:noFill/>
          </p:spPr>
        </p:pic>
        <p:sp>
          <p:nvSpPr>
            <p:cNvPr id="70" name="圆角矩形 69"/>
            <p:cNvSpPr/>
            <p:nvPr/>
          </p:nvSpPr>
          <p:spPr>
            <a:xfrm>
              <a:off x="9398524" y="3282502"/>
              <a:ext cx="1018030" cy="35697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smtClean="0">
                  <a:solidFill>
                    <a:srgbClr val="FF0000"/>
                  </a:solidFill>
                </a:rPr>
                <a:t>ant</a:t>
              </a:r>
              <a:endParaRPr lang="zh-CN" altLang="en-US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 rot="19340258" flipH="1">
            <a:off x="3714307" y="1267272"/>
            <a:ext cx="2455135" cy="1525328"/>
            <a:chOff x="8742995" y="2698327"/>
            <a:chExt cx="2455135" cy="1525328"/>
          </a:xfrm>
        </p:grpSpPr>
        <p:pic>
          <p:nvPicPr>
            <p:cNvPr id="72" name="Picture 10" descr="“fish cartoon”的图片搜索结果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8742995" y="2698327"/>
              <a:ext cx="2455135" cy="1525328"/>
            </a:xfrm>
            <a:prstGeom prst="rect">
              <a:avLst/>
            </a:prstGeom>
            <a:noFill/>
          </p:spPr>
        </p:pic>
        <p:sp>
          <p:nvSpPr>
            <p:cNvPr id="73" name="圆角矩形 72"/>
            <p:cNvSpPr/>
            <p:nvPr/>
          </p:nvSpPr>
          <p:spPr>
            <a:xfrm>
              <a:off x="9398524" y="3282502"/>
              <a:ext cx="1018030" cy="35697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smtClean="0">
                  <a:solidFill>
                    <a:srgbClr val="FF0000"/>
                  </a:solidFill>
                </a:rPr>
                <a:t>ball</a:t>
              </a:r>
              <a:endParaRPr lang="zh-CN" altLang="en-US" sz="2400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74" name="24 Conector recto"/>
          <p:cNvCxnSpPr/>
          <p:nvPr/>
        </p:nvCxnSpPr>
        <p:spPr bwMode="auto">
          <a:xfrm flipH="1">
            <a:off x="5646656" y="1128375"/>
            <a:ext cx="494576" cy="6167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079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1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repeatCount="indefinite" fill="hold" nodeType="withEffect">
                                  <p:stCondLst>
                                    <p:cond delay="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repeatCount="indefinite" fill="hold" nodeType="withEffect">
                                  <p:stCondLst>
                                    <p:cond delay="1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repeatCount="indefinite" fill="hold" nodeType="withEffect">
                                  <p:stCondLst>
                                    <p:cond delay="1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repeatCount="indefinite" fill="hold" nodeType="withEffect">
                                  <p:stCondLst>
                                    <p:cond delay="1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3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22222E-6 C 0.00798 -0.01111 0.01892 -0.02176 0.04045 -0.02176 C 0.06493 -0.02176 0.07361 -0.01111 0.08159 -2.22222E-6 C 0.09253 0.01343 0.10034 0.02616 0.12778 0.02616 C 0.15225 0.02616 0.16059 0.01343 0.17153 -2.22222E-6 C 0.17639 -0.01111 0.1875 -0.02176 0.21215 -0.02176 C 0.23333 -0.02176 0.24427 -0.01111 0.25295 -2.22222E-6 C 0.26093 0.01343 0.27187 0.02616 0.29618 0.02616 C 0.32066 0.02616 0.33941 -2.22222E-6 0.33941 0.0007 C 0.34757 -0.01111 0.3559 -0.02176 0.38003 -0.02176 C 0.40451 -0.02176 0.41302 -0.01111 0.42118 -2.22222E-6 C 0.43194 0.01343 0.43993 0.02616 0.46701 0.02616 C 0.49166 0.02616 0.5 0.01343 0.50764 -2.22222E-6 C 0.51857 -0.01111 0.52673 -0.02176 0.55139 -0.02176 C 0.57291 -0.02176 0.58368 -0.01111 0.59218 -2.22222E-6 C 0.60034 0.01343 0.61111 0.02616 0.63559 0.02616 C 0.66024 0.02616 0.66805 0.01343 0.67899 -2.22222E-6 " pathEditMode="relative" rAng="0" ptsTypes="fffffffffffffffff">
                                      <p:cBhvr>
                                        <p:cTn id="28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41" y="20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7.40741E-7 C -0.00816 -0.01412 -0.0191 -0.02755 -0.04063 -0.02755 C -0.06528 -0.02755 -0.07361 -0.01412 -0.08195 7.40741E-7 C -0.09289 0.01805 -0.10087 0.03565 -0.1283 0.03565 C -0.15243 0.03565 -0.16077 0.01805 -0.17188 7.40741E-7 C -0.17726 -0.01412 -0.18802 -0.02755 -0.21268 -0.02755 C -0.23421 -0.02755 -0.24514 -0.01412 -0.25348 7.40741E-7 C -0.26146 0.01805 -0.27257 0.03565 -0.29688 0.03565 C -0.32153 0.03565 -0.34063 7.40741E-7 -0.34063 0.00093 C -0.34879 -0.01412 -0.35712 -0.02755 -0.38125 -0.02755 C -0.40573 -0.02755 -0.41407 -0.01412 -0.4224 7.40741E-7 C -0.43351 0.01805 -0.44132 0.03565 -0.46841 0.03565 C -0.49306 0.03565 -0.50139 0.01805 -0.50921 7.40741E-7 C -0.52032 -0.01412 -0.5283 -0.02755 -0.55313 -0.02755 C -0.57483 -0.02755 -0.58559 -0.01412 -0.59393 7.40741E-7 C -0.60209 0.01805 -0.61302 0.03565 -0.6375 0.03565 C -0.66198 0.03565 -0.67014 0.01805 -0.68108 7.40741E-7 " pathEditMode="relative" rAng="0" ptsTypes="fffffffffffffffff">
                                      <p:cBhvr>
                                        <p:cTn id="30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062" y="39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4.07407E-6 C -0.00833 -0.0081 -0.01944 -0.01597 -0.04166 -0.01597 C -0.06666 -0.01597 -0.07534 -0.0081 -0.08368 -4.07407E-6 C -0.09479 0.00973 -0.10295 0.01899 -0.1309 0.01899 C -0.1559 0.01899 -0.16441 0.00973 -0.17552 -4.07407E-6 C -0.18072 -0.0081 -0.19184 -0.01597 -0.21701 -0.01597 C -0.23888 -0.01597 -0.25 -0.0081 -0.25885 -4.07407E-6 C -0.26701 0.00973 -0.27812 0.01899 -0.30312 0.01899 C -0.32812 0.01899 -0.34722 -4.07407E-6 -0.34722 0.00047 C -0.35555 -0.0081 -0.36423 -0.01597 -0.38888 -0.01597 C -0.41388 -0.01597 -0.42256 -0.0081 -0.4309 -4.07407E-6 C -0.44201 0.00973 -0.45017 0.01899 -0.47795 0.01899 C -0.50312 0.01899 -0.51145 0.00973 -0.51944 -4.07407E-6 C -0.53055 -0.0081 -0.53888 -0.01597 -0.56406 -0.01597 C -0.58611 -0.01597 -0.59722 -0.0081 -0.6059 -4.07407E-6 C -0.61406 0.00973 -0.62517 0.01899 -0.65017 0.01899 C -0.67534 0.01899 -0.6835 0.00973 -0.69444 -4.07407E-6 " pathEditMode="relative" rAng="0" ptsTypes="fffffffffffffffff">
                                      <p:cBhvr>
                                        <p:cTn id="32" dur="3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722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oing_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latigui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latigui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8" y="-11084"/>
            <a:ext cx="12192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1695" y="3043351"/>
            <a:ext cx="1238250" cy="87630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0302" y="3830862"/>
            <a:ext cx="1238250" cy="87630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9265" y="2077231"/>
            <a:ext cx="1238250" cy="876300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9694" y="1591786"/>
            <a:ext cx="1238250" cy="876300"/>
          </a:xfrm>
          <a:prstGeom prst="rect">
            <a:avLst/>
          </a:prstGeom>
        </p:spPr>
      </p:pic>
      <p:pic>
        <p:nvPicPr>
          <p:cNvPr id="50" name="捕鱼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23072" y="131435"/>
            <a:ext cx="609600" cy="609600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 flipH="1">
            <a:off x="5344039" y="291316"/>
            <a:ext cx="1522315" cy="582634"/>
            <a:chOff x="9112125" y="1399403"/>
            <a:chExt cx="2607825" cy="1115625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112125" y="1399403"/>
              <a:ext cx="2607825" cy="1115625"/>
            </a:xfrm>
            <a:prstGeom prst="rect">
              <a:avLst/>
            </a:prstGeom>
          </p:spPr>
        </p:pic>
        <p:sp>
          <p:nvSpPr>
            <p:cNvPr id="33" name="矩形 32"/>
            <p:cNvSpPr/>
            <p:nvPr/>
          </p:nvSpPr>
          <p:spPr>
            <a:xfrm>
              <a:off x="9199926" y="1399403"/>
              <a:ext cx="2396962" cy="8839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rgbClr val="5A3719"/>
                  </a:solidFill>
                  <a:ea typeface="微软雅黑" panose="020B0503020204020204" pitchFamily="34" charset="-122"/>
                </a:rPr>
                <a:t>amazing!</a:t>
              </a:r>
              <a:endParaRPr lang="zh-CN" altLang="en-US" sz="2400" dirty="0"/>
            </a:p>
          </p:txBody>
        </p:sp>
      </p:grpSp>
      <p:pic>
        <p:nvPicPr>
          <p:cNvPr id="60" name="Picture 4" descr="http://www.soloimagen.net/imagenes-animadas/Agua/Burbujas.gif"/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689" y="5186373"/>
            <a:ext cx="476353" cy="164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http://www.soloimagen.net/imagenes-animadas/Agua/Burbujas.gif"/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7482" y="5186373"/>
            <a:ext cx="476353" cy="164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组合 33"/>
          <p:cNvGrpSpPr/>
          <p:nvPr/>
        </p:nvGrpSpPr>
        <p:grpSpPr>
          <a:xfrm>
            <a:off x="5682187" y="105141"/>
            <a:ext cx="3846990" cy="2488045"/>
            <a:chOff x="7392704" y="41412"/>
            <a:chExt cx="3293378" cy="2152342"/>
          </a:xfrm>
        </p:grpSpPr>
        <p:pic>
          <p:nvPicPr>
            <p:cNvPr id="39" name="Picture 2" descr="“boat cartoon”的图片搜索结果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0147" y="41412"/>
              <a:ext cx="2545935" cy="2152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5788" y="495777"/>
              <a:ext cx="1238901" cy="1243611"/>
            </a:xfrm>
            <a:prstGeom prst="rect">
              <a:avLst/>
            </a:prstGeom>
          </p:spPr>
        </p:pic>
        <p:pic>
          <p:nvPicPr>
            <p:cNvPr id="43" name="Picture 6" descr="“fishing pole cartoon”的图片搜索结果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75231" flipH="1">
              <a:off x="7392704" y="522220"/>
              <a:ext cx="2235272" cy="1597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4" name="24 Conector recto"/>
          <p:cNvCxnSpPr/>
          <p:nvPr/>
        </p:nvCxnSpPr>
        <p:spPr bwMode="auto">
          <a:xfrm flipH="1">
            <a:off x="5646656" y="1128375"/>
            <a:ext cx="494576" cy="6167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71299" y="2837098"/>
            <a:ext cx="1976067" cy="1082553"/>
            <a:chOff x="671299" y="2837098"/>
            <a:chExt cx="1789677" cy="1082553"/>
          </a:xfrm>
        </p:grpSpPr>
        <p:pic>
          <p:nvPicPr>
            <p:cNvPr id="45" name="Picture 20" descr="“fish cartoon”的图片搜索结果"/>
            <p:cNvPicPr>
              <a:picLocks noChangeAspect="1" noChangeArrowheads="1"/>
            </p:cNvPicPr>
            <p:nvPr/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71299" y="2837098"/>
              <a:ext cx="1789677" cy="1082553"/>
            </a:xfrm>
            <a:prstGeom prst="rect">
              <a:avLst/>
            </a:prstGeom>
            <a:noFill/>
          </p:spPr>
        </p:pic>
        <p:sp>
          <p:nvSpPr>
            <p:cNvPr id="48" name="圆角矩形 47"/>
            <p:cNvSpPr/>
            <p:nvPr/>
          </p:nvSpPr>
          <p:spPr>
            <a:xfrm>
              <a:off x="1288030" y="3239427"/>
              <a:ext cx="678664" cy="35697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smtClean="0">
                  <a:solidFill>
                    <a:srgbClr val="FF0000"/>
                  </a:solidFill>
                </a:rPr>
                <a:t>ant</a:t>
              </a:r>
              <a:endParaRPr lang="zh-CN" altLang="en-US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44306" y="5384710"/>
            <a:ext cx="1931152" cy="1082553"/>
            <a:chOff x="644306" y="5384710"/>
            <a:chExt cx="1789677" cy="1082553"/>
          </a:xfrm>
        </p:grpSpPr>
        <p:pic>
          <p:nvPicPr>
            <p:cNvPr id="49" name="Picture 20" descr="“fish cartoon”的图片搜索结果"/>
            <p:cNvPicPr>
              <a:picLocks noChangeAspect="1" noChangeArrowheads="1"/>
            </p:cNvPicPr>
            <p:nvPr/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44306" y="5384710"/>
              <a:ext cx="1789677" cy="1082553"/>
            </a:xfrm>
            <a:prstGeom prst="rect">
              <a:avLst/>
            </a:prstGeom>
            <a:noFill/>
          </p:spPr>
        </p:pic>
        <p:sp>
          <p:nvSpPr>
            <p:cNvPr id="55" name="圆角矩形 54"/>
            <p:cNvSpPr/>
            <p:nvPr/>
          </p:nvSpPr>
          <p:spPr>
            <a:xfrm>
              <a:off x="1079320" y="5829182"/>
              <a:ext cx="887374" cy="35697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smtClean="0">
                  <a:solidFill>
                    <a:srgbClr val="FF0000"/>
                  </a:solidFill>
                </a:rPr>
                <a:t>bear</a:t>
              </a:r>
              <a:endParaRPr lang="zh-CN" altLang="en-US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 rot="18924667">
            <a:off x="4030686" y="1734968"/>
            <a:ext cx="1789677" cy="1082553"/>
            <a:chOff x="644306" y="5384710"/>
            <a:chExt cx="1789677" cy="1082553"/>
          </a:xfrm>
        </p:grpSpPr>
        <p:pic>
          <p:nvPicPr>
            <p:cNvPr id="58" name="Picture 20" descr="“fish cartoon”的图片搜索结果"/>
            <p:cNvPicPr>
              <a:picLocks noChangeAspect="1" noChangeArrowheads="1"/>
            </p:cNvPicPr>
            <p:nvPr/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44306" y="5384710"/>
              <a:ext cx="1789677" cy="1082553"/>
            </a:xfrm>
            <a:prstGeom prst="rect">
              <a:avLst/>
            </a:prstGeom>
            <a:noFill/>
          </p:spPr>
        </p:pic>
        <p:sp>
          <p:nvSpPr>
            <p:cNvPr id="59" name="圆角矩形 58"/>
            <p:cNvSpPr/>
            <p:nvPr/>
          </p:nvSpPr>
          <p:spPr>
            <a:xfrm>
              <a:off x="1079320" y="5829182"/>
              <a:ext cx="887374" cy="35697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smtClean="0">
                  <a:solidFill>
                    <a:srgbClr val="FF0000"/>
                  </a:solidFill>
                </a:rPr>
                <a:t>bear</a:t>
              </a:r>
              <a:endParaRPr lang="zh-CN" altLang="en-US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 flipH="1">
            <a:off x="9379670" y="3959293"/>
            <a:ext cx="2143402" cy="1082553"/>
            <a:chOff x="671299" y="2837098"/>
            <a:chExt cx="1789677" cy="1082553"/>
          </a:xfrm>
        </p:grpSpPr>
        <p:pic>
          <p:nvPicPr>
            <p:cNvPr id="63" name="Picture 20" descr="“fish cartoon”的图片搜索结果"/>
            <p:cNvPicPr>
              <a:picLocks noChangeAspect="1" noChangeArrowheads="1"/>
            </p:cNvPicPr>
            <p:nvPr/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71299" y="2837098"/>
              <a:ext cx="1789677" cy="1082553"/>
            </a:xfrm>
            <a:prstGeom prst="rect">
              <a:avLst/>
            </a:prstGeom>
            <a:noFill/>
          </p:spPr>
        </p:pic>
        <p:sp>
          <p:nvSpPr>
            <p:cNvPr id="64" name="圆角矩形 63"/>
            <p:cNvSpPr/>
            <p:nvPr/>
          </p:nvSpPr>
          <p:spPr>
            <a:xfrm>
              <a:off x="1044178" y="3227989"/>
              <a:ext cx="930866" cy="35697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</a:rPr>
                <a:t>apple</a:t>
              </a:r>
              <a:endParaRPr lang="zh-CN" altLang="en-US" sz="2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0" name="五边形 29">
            <a:hlinkClick r:id="rId16" action="ppaction://hlinksldjump"/>
          </p:cNvPr>
          <p:cNvSpPr/>
          <p:nvPr/>
        </p:nvSpPr>
        <p:spPr>
          <a:xfrm flipH="1">
            <a:off x="11587397" y="4823498"/>
            <a:ext cx="604603" cy="261590"/>
          </a:xfrm>
          <a:prstGeom prst="homePlat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L1</a:t>
            </a:r>
            <a:endParaRPr lang="zh-CN" altLang="en-US" dirty="0"/>
          </a:p>
        </p:txBody>
      </p:sp>
      <p:sp>
        <p:nvSpPr>
          <p:cNvPr id="35" name="五边形 34">
            <a:hlinkClick r:id="rId17" action="ppaction://hlinksldjump"/>
          </p:cNvPr>
          <p:cNvSpPr/>
          <p:nvPr/>
        </p:nvSpPr>
        <p:spPr>
          <a:xfrm flipH="1">
            <a:off x="11583226" y="5263180"/>
            <a:ext cx="604603" cy="261590"/>
          </a:xfrm>
          <a:prstGeom prst="homePlat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L2</a:t>
            </a:r>
            <a:endParaRPr lang="zh-CN" altLang="en-US" dirty="0"/>
          </a:p>
        </p:txBody>
      </p:sp>
      <p:sp>
        <p:nvSpPr>
          <p:cNvPr id="36" name="五边形 35">
            <a:hlinkClick r:id="rId18" action="ppaction://hlinksldjump"/>
          </p:cNvPr>
          <p:cNvSpPr/>
          <p:nvPr/>
        </p:nvSpPr>
        <p:spPr>
          <a:xfrm flipH="1">
            <a:off x="11583225" y="5709915"/>
            <a:ext cx="604603" cy="261590"/>
          </a:xfrm>
          <a:prstGeom prst="homePlat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L3</a:t>
            </a:r>
            <a:endParaRPr lang="zh-CN" altLang="en-US" dirty="0"/>
          </a:p>
        </p:txBody>
      </p:sp>
      <p:sp>
        <p:nvSpPr>
          <p:cNvPr id="37" name="五边形 36">
            <a:hlinkClick r:id="rId19" action="ppaction://hlinksldjump"/>
          </p:cNvPr>
          <p:cNvSpPr/>
          <p:nvPr/>
        </p:nvSpPr>
        <p:spPr>
          <a:xfrm flipH="1">
            <a:off x="11583224" y="6149597"/>
            <a:ext cx="608775" cy="265491"/>
          </a:xfrm>
          <a:prstGeom prst="homePlat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2819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1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repeatCount="indefinite" fill="hold" nodeType="withEffect">
                                  <p:stCondLst>
                                    <p:cond delay="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repeatCount="indefinite" fill="hold" nodeType="withEffect">
                                  <p:stCondLst>
                                    <p:cond delay="1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repeatCount="indefinite" fill="hold" nodeType="withEffect">
                                  <p:stCondLst>
                                    <p:cond delay="1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repeatCount="indefinite" fill="hold" nodeType="withEffect">
                                  <p:stCondLst>
                                    <p:cond delay="1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3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33333E-6 C 0.00834 -0.00926 0.01962 -0.01828 0.04219 -0.01828 C 0.06771 -0.01828 0.07639 -0.00926 0.08507 -3.33333E-6 C 0.09653 0.01204 0.10469 0.02361 0.13334 0.02361 C 0.15851 0.02361 0.16719 0.01204 0.17865 -3.33333E-6 C 0.1842 -0.00926 0.19549 -0.01828 0.22101 -0.01828 C 0.24358 -0.01828 0.25486 -0.00926 0.26354 -3.33333E-6 C 0.27205 0.01204 0.28351 0.02361 0.30886 0.02361 C 0.33438 0.02361 0.35434 -3.33333E-6 0.35434 0.0007 C 0.36268 -0.00926 0.37136 -0.01828 0.39653 -0.01828 C 0.42205 -0.01828 0.43073 -0.00926 0.43941 -3.33333E-6 C 0.45087 0.01204 0.45903 0.02361 0.48733 0.02361 C 0.51285 0.02361 0.52153 0.01204 0.52969 -3.33333E-6 C 0.54115 -0.00926 0.54948 -0.01828 0.57535 -0.01828 C 0.59792 -0.01828 0.6092 -0.00926 0.61789 -3.33333E-6 C 0.62639 0.01204 0.63785 0.02361 0.6632 0.02361 C 0.68872 0.02361 0.69705 0.01204 0.70868 -3.33333E-6 " pathEditMode="relative" rAng="0" ptsTypes="fffffffffffffffff">
                                      <p:cBhvr>
                                        <p:cTn id="28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34" y="25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11111E-6 C -0.00868 -0.01296 -0.01997 -0.025 -0.04254 -0.025 C -0.06806 -0.025 -0.07674 -0.01296 -0.08542 1.11111E-6 C -0.09705 0.01713 -0.10504 0.03333 -0.13351 0.03333 C -0.15886 0.03333 -0.16754 0.01713 -0.179 1.11111E-6 C -0.18455 -0.01296 -0.19566 -0.025 -0.22136 -0.025 C -0.24393 -0.025 -0.25521 -0.01296 -0.26389 1.11111E-6 C -0.2724 0.01713 -0.28386 0.03333 -0.30938 0.03333 C -0.33472 0.03333 -0.35469 1.11111E-6 -0.35469 0.00092 C -0.3632 -0.01296 -0.37188 -0.025 -0.39688 -0.025 C -0.4224 -0.025 -0.43108 -0.01296 -0.43976 1.11111E-6 C -0.45122 0.01713 -0.45938 0.03333 -0.48768 0.03333 C -0.5132 0.03333 -0.52188 0.01713 -0.53021 1.11111E-6 C -0.54167 -0.01296 -0.55 -0.025 -0.57587 -0.025 C -0.59844 -0.025 -0.60938 -0.01296 -0.61823 1.11111E-6 C -0.62656 0.01713 -0.6382 0.03333 -0.66337 0.03333 C -0.68906 0.03333 -0.6974 0.01713 -0.70886 1.11111E-6 " pathEditMode="relative" rAng="0" ptsTypes="fffffffffffffffff">
                                      <p:cBhvr>
                                        <p:cTn id="30" dur="3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451" y="41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22222E-6 C 0.00798 -0.01111 0.01892 -0.02176 0.04045 -0.02176 C 0.06493 -0.02176 0.07361 -0.01111 0.08159 -2.22222E-6 C 0.09253 0.01343 0.10034 0.02616 0.12778 0.02616 C 0.15225 0.02616 0.16059 0.01343 0.17153 -2.22222E-6 C 0.17639 -0.01111 0.1875 -0.02176 0.21215 -0.02176 C 0.23333 -0.02176 0.24427 -0.01111 0.25295 -2.22222E-6 C 0.26093 0.01343 0.27187 0.02616 0.29618 0.02616 C 0.32066 0.02616 0.33941 -2.22222E-6 0.33941 0.0007 C 0.34757 -0.01111 0.3559 -0.02176 0.38003 -0.02176 C 0.40451 -0.02176 0.41302 -0.01111 0.42118 -2.22222E-6 C 0.43194 0.01343 0.43993 0.02616 0.46701 0.02616 C 0.49166 0.02616 0.5 0.01343 0.50764 -2.22222E-6 C 0.51857 -0.01111 0.52673 -0.02176 0.55139 -0.02176 C 0.57291 -0.02176 0.58368 -0.01111 0.59218 -2.22222E-6 C 0.60034 0.01343 0.61111 0.02616 0.63559 0.02616 C 0.66024 0.02616 0.66805 0.01343 0.67899 -2.22222E-6 " pathEditMode="relative" rAng="0" ptsTypes="fffffffffffffffff">
                                      <p:cBhvr>
                                        <p:cTn id="32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41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latigui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latigui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oing_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3173</TotalTime>
  <Words>2605</Words>
  <Application>Microsoft Macintosh PowerPoint</Application>
  <PresentationFormat>自定义</PresentationFormat>
  <Paragraphs>431</Paragraphs>
  <Slides>53</Slides>
  <Notes>53</Notes>
  <HiddenSlides>0</HiddenSlides>
  <MMClips>8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54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龚羽茜</dc:creator>
  <cp:lastModifiedBy>youjie wang</cp:lastModifiedBy>
  <cp:revision>32</cp:revision>
  <dcterms:created xsi:type="dcterms:W3CDTF">2017-11-02T09:52:35Z</dcterms:created>
  <dcterms:modified xsi:type="dcterms:W3CDTF">2018-09-14T13:34:09Z</dcterms:modified>
</cp:coreProperties>
</file>